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6" r:id="rId3"/>
    <p:sldId id="311" r:id="rId4"/>
    <p:sldId id="310" r:id="rId5"/>
    <p:sldId id="287" r:id="rId6"/>
    <p:sldId id="292" r:id="rId7"/>
    <p:sldId id="293" r:id="rId8"/>
    <p:sldId id="307" r:id="rId9"/>
    <p:sldId id="308" r:id="rId10"/>
    <p:sldId id="312" r:id="rId11"/>
    <p:sldId id="294" r:id="rId12"/>
    <p:sldId id="291" r:id="rId13"/>
    <p:sldId id="296" r:id="rId14"/>
    <p:sldId id="297" r:id="rId15"/>
    <p:sldId id="286" r:id="rId16"/>
    <p:sldId id="313" r:id="rId17"/>
    <p:sldId id="272" r:id="rId18"/>
    <p:sldId id="275" r:id="rId19"/>
    <p:sldId id="288" r:id="rId20"/>
    <p:sldId id="290" r:id="rId21"/>
    <p:sldId id="295" r:id="rId22"/>
    <p:sldId id="314" r:id="rId23"/>
    <p:sldId id="299" r:id="rId24"/>
    <p:sldId id="298" r:id="rId25"/>
    <p:sldId id="300" r:id="rId26"/>
    <p:sldId id="301" r:id="rId27"/>
    <p:sldId id="302" r:id="rId28"/>
    <p:sldId id="315" r:id="rId29"/>
    <p:sldId id="303" r:id="rId30"/>
    <p:sldId id="304" r:id="rId31"/>
    <p:sldId id="309" r:id="rId32"/>
    <p:sldId id="305" r:id="rId33"/>
    <p:sldId id="306" r:id="rId34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BBD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0251" autoAdjust="0"/>
  </p:normalViewPr>
  <p:slideViewPr>
    <p:cSldViewPr>
      <p:cViewPr varScale="1">
        <p:scale>
          <a:sx n="60" d="100"/>
          <a:sy n="60" d="100"/>
        </p:scale>
        <p:origin x="150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NoTremor\VPH\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Sheet1!$B$4:$D$4</c:f>
                <c:numCache>
                  <c:formatCode>General</c:formatCode>
                  <c:ptCount val="3"/>
                  <c:pt idx="0">
                    <c:v>37.4</c:v>
                  </c:pt>
                  <c:pt idx="1">
                    <c:v>33.4</c:v>
                  </c:pt>
                  <c:pt idx="2">
                    <c:v>60</c:v>
                  </c:pt>
                </c:numCache>
              </c:numRef>
            </c:plus>
            <c:minus>
              <c:numRef>
                <c:f>Sheet1!$B$4:$E$4</c:f>
                <c:numCache>
                  <c:formatCode>General</c:formatCode>
                  <c:ptCount val="4"/>
                  <c:pt idx="0">
                    <c:v>37.4</c:v>
                  </c:pt>
                  <c:pt idx="1">
                    <c:v>33.4</c:v>
                  </c:pt>
                  <c:pt idx="2">
                    <c:v>60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254.1</c:v>
                </c:pt>
                <c:pt idx="1">
                  <c:v>239.8</c:v>
                </c:pt>
                <c:pt idx="2">
                  <c:v>291.3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Sheet1!$B$5:$D$5</c:f>
                <c:numCache>
                  <c:formatCode>General</c:formatCode>
                  <c:ptCount val="3"/>
                  <c:pt idx="0">
                    <c:v>41.8</c:v>
                  </c:pt>
                  <c:pt idx="1">
                    <c:v>53.4</c:v>
                  </c:pt>
                  <c:pt idx="2">
                    <c:v>80.099999999999994</c:v>
                  </c:pt>
                </c:numCache>
              </c:numRef>
            </c:plus>
            <c:minus>
              <c:numRef>
                <c:f>Sheet1!$B$5:$D$5</c:f>
                <c:numCache>
                  <c:formatCode>General</c:formatCode>
                  <c:ptCount val="3"/>
                  <c:pt idx="0">
                    <c:v>41.8</c:v>
                  </c:pt>
                  <c:pt idx="1">
                    <c:v>53.4</c:v>
                  </c:pt>
                  <c:pt idx="2">
                    <c:v>80.099999999999994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327.39999999999998</c:v>
                </c:pt>
                <c:pt idx="1">
                  <c:v>335</c:v>
                </c:pt>
                <c:pt idx="2">
                  <c:v>410.3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478440"/>
        <c:axId val="163858736"/>
      </c:barChart>
      <c:catAx>
        <c:axId val="163478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858736"/>
        <c:crosses val="autoZero"/>
        <c:auto val="1"/>
        <c:lblAlgn val="ctr"/>
        <c:lblOffset val="100"/>
        <c:noMultiLvlLbl val="0"/>
      </c:catAx>
      <c:valAx>
        <c:axId val="163858736"/>
        <c:scaling>
          <c:orientation val="minMax"/>
          <c:max val="5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478440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82499373696251"/>
          <c:y val="6.0626944228419063E-2"/>
          <c:w val="0.8512078535343045"/>
          <c:h val="0.789716073214087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Error rates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Sheet1!$B$13:$D$13</c:f>
                <c:numCache>
                  <c:formatCode>General</c:formatCode>
                  <c:ptCount val="3"/>
                  <c:pt idx="0">
                    <c:v>10.7</c:v>
                  </c:pt>
                  <c:pt idx="1">
                    <c:v>18.5</c:v>
                  </c:pt>
                  <c:pt idx="2">
                    <c:v>18.399999999999999</c:v>
                  </c:pt>
                </c:numCache>
              </c:numRef>
            </c:plus>
            <c:minus>
              <c:numRef>
                <c:f>Sheet1!$B$13:$D$13</c:f>
                <c:numCache>
                  <c:formatCode>General</c:formatCode>
                  <c:ptCount val="3"/>
                  <c:pt idx="0">
                    <c:v>10.7</c:v>
                  </c:pt>
                  <c:pt idx="1">
                    <c:v>18.5</c:v>
                  </c:pt>
                  <c:pt idx="2">
                    <c:v>18.399999999999999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Sheet1!$B$11:$D$11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Sheet1!$B$12:$D$12</c:f>
              <c:numCache>
                <c:formatCode>General</c:formatCode>
                <c:ptCount val="3"/>
                <c:pt idx="0">
                  <c:v>15.7</c:v>
                </c:pt>
                <c:pt idx="1">
                  <c:v>24.4</c:v>
                </c:pt>
                <c:pt idx="2">
                  <c:v>36.200000000000003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82008"/>
        <c:axId val="164982400"/>
      </c:barChart>
      <c:catAx>
        <c:axId val="164982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82400"/>
        <c:crosses val="autoZero"/>
        <c:auto val="1"/>
        <c:lblAlgn val="ctr"/>
        <c:lblOffset val="100"/>
        <c:noMultiLvlLbl val="0"/>
      </c:catAx>
      <c:valAx>
        <c:axId val="164982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82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Sheet4!$A$11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Sheet4!$B$14:$D$14</c:f>
                <c:numCache>
                  <c:formatCode>General</c:formatCode>
                  <c:ptCount val="3"/>
                  <c:pt idx="0">
                    <c:v>21.196000000000002</c:v>
                  </c:pt>
                  <c:pt idx="1">
                    <c:v>27.465</c:v>
                  </c:pt>
                  <c:pt idx="2">
                    <c:v>24.555</c:v>
                  </c:pt>
                </c:numCache>
              </c:numRef>
            </c:plus>
            <c:minus>
              <c:numRef>
                <c:f>Sheet4!$B$14:$D$14</c:f>
                <c:numCache>
                  <c:formatCode>General</c:formatCode>
                  <c:ptCount val="3"/>
                  <c:pt idx="0">
                    <c:v>21.196000000000002</c:v>
                  </c:pt>
                  <c:pt idx="1">
                    <c:v>27.465</c:v>
                  </c:pt>
                  <c:pt idx="2">
                    <c:v>24.555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Sheet4!$B$10:$D$10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Sheet4!$B$11:$D$11</c:f>
              <c:numCache>
                <c:formatCode>General</c:formatCode>
                <c:ptCount val="3"/>
                <c:pt idx="0">
                  <c:v>202.083</c:v>
                </c:pt>
                <c:pt idx="1">
                  <c:v>202.06700000000001</c:v>
                </c:pt>
                <c:pt idx="2">
                  <c:v>204.667</c:v>
                </c:pt>
              </c:numCache>
            </c:numRef>
          </c:val>
        </c:ser>
        <c:ser>
          <c:idx val="1"/>
          <c:order val="1"/>
          <c:tx>
            <c:strRef>
              <c:f>Sheet4!$A$12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Sheet4!$B$15:$D$15</c:f>
                <c:numCache>
                  <c:formatCode>General</c:formatCode>
                  <c:ptCount val="3"/>
                  <c:pt idx="0">
                    <c:v>20.509</c:v>
                  </c:pt>
                  <c:pt idx="1">
                    <c:v>33.276000000000003</c:v>
                  </c:pt>
                  <c:pt idx="2">
                    <c:v>46.798000000000002</c:v>
                  </c:pt>
                </c:numCache>
              </c:numRef>
            </c:plus>
            <c:minus>
              <c:numRef>
                <c:f>Sheet4!$B$15:$D$15</c:f>
                <c:numCache>
                  <c:formatCode>General</c:formatCode>
                  <c:ptCount val="3"/>
                  <c:pt idx="0">
                    <c:v>20.509</c:v>
                  </c:pt>
                  <c:pt idx="1">
                    <c:v>33.276000000000003</c:v>
                  </c:pt>
                  <c:pt idx="2">
                    <c:v>46.798000000000002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Sheet4!$B$10:$D$10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Sheet4!$B$12:$D$12</c:f>
              <c:numCache>
                <c:formatCode>General</c:formatCode>
                <c:ptCount val="3"/>
                <c:pt idx="0">
                  <c:v>328.69799999999998</c:v>
                </c:pt>
                <c:pt idx="1">
                  <c:v>420.94900000000001</c:v>
                </c:pt>
                <c:pt idx="2">
                  <c:v>549.33299999999997</c:v>
                </c:pt>
              </c:numCache>
            </c:numRef>
          </c:val>
        </c:ser>
        <c:ser>
          <c:idx val="2"/>
          <c:order val="2"/>
          <c:tx>
            <c:strRef>
              <c:f>Sheet4!$A$13</c:f>
              <c:strCache>
                <c:ptCount val="1"/>
                <c:pt idx="0">
                  <c:v>Error prosaccades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Sheet4!$B$16:$D$16</c:f>
                <c:numCache>
                  <c:formatCode>General</c:formatCode>
                  <c:ptCount val="3"/>
                  <c:pt idx="0">
                    <c:v>12.329000000000001</c:v>
                  </c:pt>
                  <c:pt idx="1">
                    <c:v>88.177000000000007</c:v>
                  </c:pt>
                  <c:pt idx="2">
                    <c:v>99.68</c:v>
                  </c:pt>
                </c:numCache>
              </c:numRef>
            </c:plus>
            <c:minus>
              <c:numRef>
                <c:f>Sheet4!$B$16:$D$16</c:f>
                <c:numCache>
                  <c:formatCode>General</c:formatCode>
                  <c:ptCount val="3"/>
                  <c:pt idx="0">
                    <c:v>12.329000000000001</c:v>
                  </c:pt>
                  <c:pt idx="1">
                    <c:v>88.177000000000007</c:v>
                  </c:pt>
                  <c:pt idx="2">
                    <c:v>99.68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Sheet4!$B$10:$D$10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Sheet4!$B$13:$D$13</c:f>
              <c:numCache>
                <c:formatCode>General</c:formatCode>
                <c:ptCount val="3"/>
                <c:pt idx="0">
                  <c:v>226</c:v>
                </c:pt>
                <c:pt idx="1">
                  <c:v>317.476</c:v>
                </c:pt>
                <c:pt idx="2">
                  <c:v>383.64699999999999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83184"/>
        <c:axId val="164983576"/>
      </c:barChart>
      <c:catAx>
        <c:axId val="16498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83576"/>
        <c:crosses val="autoZero"/>
        <c:auto val="1"/>
        <c:lblAlgn val="ctr"/>
        <c:lblOffset val="100"/>
        <c:noMultiLvlLbl val="0"/>
      </c:catAx>
      <c:valAx>
        <c:axId val="164983576"/>
        <c:scaling>
          <c:orientation val="minMax"/>
          <c:max val="6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83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5787829130096655E-2"/>
          <c:y val="0.8230107380949967"/>
          <c:w val="0.96842411028404263"/>
          <c:h val="6.42303857900985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Sheet4!$B$1:$C$1</c:f>
              <c:strCache>
                <c:ptCount val="2"/>
                <c:pt idx="0">
                  <c:v>Controls</c:v>
                </c:pt>
                <c:pt idx="1">
                  <c:v>PD</c:v>
                </c:pt>
              </c:strCache>
            </c:strRef>
          </c:cat>
          <c:val>
            <c:numRef>
              <c:f>Sheet4!$B$2:$C$2</c:f>
              <c:numCache>
                <c:formatCode>General</c:formatCode>
                <c:ptCount val="2"/>
                <c:pt idx="0">
                  <c:v>194.4</c:v>
                </c:pt>
                <c:pt idx="1">
                  <c:v>209.64</c:v>
                </c:pt>
              </c:numCache>
            </c:numRef>
          </c:val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Sheet4!$B$1:$C$1</c:f>
              <c:strCache>
                <c:ptCount val="2"/>
                <c:pt idx="0">
                  <c:v>Controls</c:v>
                </c:pt>
                <c:pt idx="1">
                  <c:v>PD</c:v>
                </c:pt>
              </c:strCache>
            </c:strRef>
          </c:cat>
          <c:val>
            <c:numRef>
              <c:f>Sheet4!$B$3:$C$3</c:f>
              <c:numCache>
                <c:formatCode>General</c:formatCode>
                <c:ptCount val="2"/>
                <c:pt idx="0">
                  <c:v>387</c:v>
                </c:pt>
                <c:pt idx="1">
                  <c:v>534</c:v>
                </c:pt>
              </c:numCache>
            </c:numRef>
          </c:val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Error prosaccades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Sheet4!$B$1:$C$1</c:f>
              <c:strCache>
                <c:ptCount val="2"/>
                <c:pt idx="0">
                  <c:v>Controls</c:v>
                </c:pt>
                <c:pt idx="1">
                  <c:v>PD</c:v>
                </c:pt>
              </c:strCache>
            </c:strRef>
          </c:cat>
          <c:val>
            <c:numRef>
              <c:f>Sheet4!$B$4:$C$4</c:f>
              <c:numCache>
                <c:formatCode>General</c:formatCode>
                <c:ptCount val="2"/>
                <c:pt idx="0">
                  <c:v>219</c:v>
                </c:pt>
                <c:pt idx="1">
                  <c:v>297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84360"/>
        <c:axId val="164984752"/>
      </c:barChart>
      <c:catAx>
        <c:axId val="164984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84752"/>
        <c:crosses val="autoZero"/>
        <c:auto val="1"/>
        <c:lblAlgn val="ctr"/>
        <c:lblOffset val="100"/>
        <c:noMultiLvlLbl val="0"/>
      </c:catAx>
      <c:valAx>
        <c:axId val="164984752"/>
        <c:scaling>
          <c:orientation val="minMax"/>
          <c:max val="6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84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24519133084656"/>
          <c:y val="4.0478617844204673E-2"/>
          <c:w val="0.87737981933782216"/>
          <c:h val="0.739136011031453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Sheet1!$B$4:$D$4</c:f>
                <c:numCache>
                  <c:formatCode>General</c:formatCode>
                  <c:ptCount val="3"/>
                  <c:pt idx="0">
                    <c:v>37.4</c:v>
                  </c:pt>
                  <c:pt idx="1">
                    <c:v>33.4</c:v>
                  </c:pt>
                  <c:pt idx="2">
                    <c:v>60</c:v>
                  </c:pt>
                </c:numCache>
              </c:numRef>
            </c:plus>
            <c:minus>
              <c:numRef>
                <c:f>Sheet1!$B$4:$E$4</c:f>
                <c:numCache>
                  <c:formatCode>General</c:formatCode>
                  <c:ptCount val="4"/>
                  <c:pt idx="0">
                    <c:v>37.4</c:v>
                  </c:pt>
                  <c:pt idx="1">
                    <c:v>33.4</c:v>
                  </c:pt>
                  <c:pt idx="2">
                    <c:v>60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254.1</c:v>
                </c:pt>
                <c:pt idx="1">
                  <c:v>239.8</c:v>
                </c:pt>
                <c:pt idx="2">
                  <c:v>291.3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Sheet1!$B$5:$D$5</c:f>
                <c:numCache>
                  <c:formatCode>General</c:formatCode>
                  <c:ptCount val="3"/>
                  <c:pt idx="0">
                    <c:v>41.8</c:v>
                  </c:pt>
                  <c:pt idx="1">
                    <c:v>53.4</c:v>
                  </c:pt>
                  <c:pt idx="2">
                    <c:v>80.099999999999994</c:v>
                  </c:pt>
                </c:numCache>
              </c:numRef>
            </c:plus>
            <c:minus>
              <c:numRef>
                <c:f>Sheet1!$B$5:$D$5</c:f>
                <c:numCache>
                  <c:formatCode>General</c:formatCode>
                  <c:ptCount val="3"/>
                  <c:pt idx="0">
                    <c:v>41.8</c:v>
                  </c:pt>
                  <c:pt idx="1">
                    <c:v>53.4</c:v>
                  </c:pt>
                  <c:pt idx="2">
                    <c:v>80.099999999999994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327.39999999999998</c:v>
                </c:pt>
                <c:pt idx="1">
                  <c:v>335</c:v>
                </c:pt>
                <c:pt idx="2">
                  <c:v>410.3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733184"/>
        <c:axId val="164733576"/>
      </c:barChart>
      <c:catAx>
        <c:axId val="16473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33576"/>
        <c:crosses val="autoZero"/>
        <c:auto val="1"/>
        <c:lblAlgn val="ctr"/>
        <c:lblOffset val="100"/>
        <c:noMultiLvlLbl val="0"/>
      </c:catAx>
      <c:valAx>
        <c:axId val="164733576"/>
        <c:scaling>
          <c:orientation val="minMax"/>
          <c:max val="5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3318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82499373696251"/>
          <c:y val="6.0626944228419063E-2"/>
          <c:w val="0.8512078535343045"/>
          <c:h val="0.789716073214087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Error rates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Sheet1!$B$13:$D$13</c:f>
                <c:numCache>
                  <c:formatCode>General</c:formatCode>
                  <c:ptCount val="3"/>
                  <c:pt idx="0">
                    <c:v>10.7</c:v>
                  </c:pt>
                  <c:pt idx="1">
                    <c:v>18.5</c:v>
                  </c:pt>
                  <c:pt idx="2">
                    <c:v>18.399999999999999</c:v>
                  </c:pt>
                </c:numCache>
              </c:numRef>
            </c:plus>
            <c:minus>
              <c:numRef>
                <c:f>Sheet1!$B$13:$D$13</c:f>
                <c:numCache>
                  <c:formatCode>General</c:formatCode>
                  <c:ptCount val="3"/>
                  <c:pt idx="0">
                    <c:v>10.7</c:v>
                  </c:pt>
                  <c:pt idx="1">
                    <c:v>18.5</c:v>
                  </c:pt>
                  <c:pt idx="2">
                    <c:v>18.399999999999999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Sheet1!$B$11:$D$11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Sheet1!$B$12:$D$12</c:f>
              <c:numCache>
                <c:formatCode>General</c:formatCode>
                <c:ptCount val="3"/>
                <c:pt idx="0">
                  <c:v>15.7</c:v>
                </c:pt>
                <c:pt idx="1">
                  <c:v>24.4</c:v>
                </c:pt>
                <c:pt idx="2">
                  <c:v>36.200000000000003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734360"/>
        <c:axId val="164734752"/>
      </c:barChart>
      <c:catAx>
        <c:axId val="164734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34752"/>
        <c:crosses val="autoZero"/>
        <c:auto val="1"/>
        <c:lblAlgn val="ctr"/>
        <c:lblOffset val="100"/>
        <c:noMultiLvlLbl val="0"/>
      </c:catAx>
      <c:valAx>
        <c:axId val="164734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34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Sheet2!$A$18</c:f>
              <c:strCache>
                <c:ptCount val="1"/>
                <c:pt idx="0">
                  <c:v>Error rates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Sheet2!$B$17:$D$17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Sheet2!$B$18:$D$18</c:f>
              <c:numCache>
                <c:formatCode>General</c:formatCode>
                <c:ptCount val="3"/>
                <c:pt idx="0">
                  <c:v>11.667</c:v>
                </c:pt>
                <c:pt idx="1">
                  <c:v>8.33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735536"/>
        <c:axId val="164735928"/>
      </c:barChart>
      <c:catAx>
        <c:axId val="16473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35928"/>
        <c:crosses val="autoZero"/>
        <c:auto val="1"/>
        <c:lblAlgn val="ctr"/>
        <c:lblOffset val="100"/>
        <c:noMultiLvlLbl val="0"/>
      </c:catAx>
      <c:valAx>
        <c:axId val="164735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3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Sheet2!$A$12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Sheet2!$B$14:$D$14</c:f>
                <c:numCache>
                  <c:formatCode>General</c:formatCode>
                  <c:ptCount val="3"/>
                  <c:pt idx="0">
                    <c:v>21.196000000000002</c:v>
                  </c:pt>
                  <c:pt idx="1">
                    <c:v>43.753999999999998</c:v>
                  </c:pt>
                  <c:pt idx="2">
                    <c:v>52.744999999999997</c:v>
                  </c:pt>
                </c:numCache>
              </c:numRef>
            </c:plus>
            <c:minus>
              <c:numRef>
                <c:f>Sheet2!$B$15:$D$15</c:f>
                <c:numCache>
                  <c:formatCode>General</c:formatCode>
                  <c:ptCount val="3"/>
                  <c:pt idx="0">
                    <c:v>20.509</c:v>
                  </c:pt>
                  <c:pt idx="1">
                    <c:v>24.077000000000002</c:v>
                  </c:pt>
                  <c:pt idx="2">
                    <c:v>61.134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Sheet2!$B$11:$D$11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Sheet2!$B$12:$D$12</c:f>
              <c:numCache>
                <c:formatCode>General</c:formatCode>
                <c:ptCount val="3"/>
                <c:pt idx="0">
                  <c:v>202.083</c:v>
                </c:pt>
                <c:pt idx="1">
                  <c:v>249.8</c:v>
                </c:pt>
                <c:pt idx="2">
                  <c:v>311.596</c:v>
                </c:pt>
              </c:numCache>
            </c:numRef>
          </c:val>
        </c:ser>
        <c:ser>
          <c:idx val="1"/>
          <c:order val="1"/>
          <c:tx>
            <c:strRef>
              <c:f>Sheet2!$A$13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Sheet2!$B$15:$D$15</c:f>
                <c:numCache>
                  <c:formatCode>General</c:formatCode>
                  <c:ptCount val="3"/>
                  <c:pt idx="0">
                    <c:v>20.509</c:v>
                  </c:pt>
                  <c:pt idx="1">
                    <c:v>24.077000000000002</c:v>
                  </c:pt>
                  <c:pt idx="2">
                    <c:v>61.134</c:v>
                  </c:pt>
                </c:numCache>
              </c:numRef>
            </c:plus>
            <c:minus>
              <c:numRef>
                <c:f>Sheet2!$B$15:$D$15</c:f>
                <c:numCache>
                  <c:formatCode>General</c:formatCode>
                  <c:ptCount val="3"/>
                  <c:pt idx="0">
                    <c:v>20.509</c:v>
                  </c:pt>
                  <c:pt idx="1">
                    <c:v>24.077000000000002</c:v>
                  </c:pt>
                  <c:pt idx="2">
                    <c:v>61.134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Sheet2!$B$11:$D$11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Sheet2!$B$13:$D$13</c:f>
              <c:numCache>
                <c:formatCode>General</c:formatCode>
                <c:ptCount val="3"/>
                <c:pt idx="0">
                  <c:v>328.69799999999998</c:v>
                </c:pt>
                <c:pt idx="1">
                  <c:v>362.65499999999997</c:v>
                </c:pt>
                <c:pt idx="2">
                  <c:v>435.4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176032"/>
        <c:axId val="165176424"/>
      </c:barChart>
      <c:catAx>
        <c:axId val="16517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176424"/>
        <c:crosses val="autoZero"/>
        <c:auto val="1"/>
        <c:lblAlgn val="ctr"/>
        <c:lblOffset val="100"/>
        <c:noMultiLvlLbl val="0"/>
      </c:catAx>
      <c:valAx>
        <c:axId val="165176424"/>
        <c:scaling>
          <c:orientation val="minMax"/>
          <c:max val="5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176032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Error rates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Sheet1!$B$13:$D$13</c:f>
                <c:numCache>
                  <c:formatCode>General</c:formatCode>
                  <c:ptCount val="3"/>
                  <c:pt idx="0">
                    <c:v>10.7</c:v>
                  </c:pt>
                  <c:pt idx="1">
                    <c:v>18.5</c:v>
                  </c:pt>
                  <c:pt idx="2">
                    <c:v>18.399999999999999</c:v>
                  </c:pt>
                </c:numCache>
              </c:numRef>
            </c:plus>
            <c:minus>
              <c:numRef>
                <c:f>Sheet1!$B$13:$D$13</c:f>
                <c:numCache>
                  <c:formatCode>General</c:formatCode>
                  <c:ptCount val="3"/>
                  <c:pt idx="0">
                    <c:v>10.7</c:v>
                  </c:pt>
                  <c:pt idx="1">
                    <c:v>18.5</c:v>
                  </c:pt>
                  <c:pt idx="2">
                    <c:v>18.399999999999999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Sheet1!$B$11:$D$11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Sheet1!$B$12:$D$12</c:f>
              <c:numCache>
                <c:formatCode>General</c:formatCode>
                <c:ptCount val="3"/>
                <c:pt idx="0">
                  <c:v>15.7</c:v>
                </c:pt>
                <c:pt idx="1">
                  <c:v>24.4</c:v>
                </c:pt>
                <c:pt idx="2">
                  <c:v>36.200000000000003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847232"/>
        <c:axId val="163871328"/>
      </c:barChart>
      <c:catAx>
        <c:axId val="16384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871328"/>
        <c:crosses val="autoZero"/>
        <c:auto val="1"/>
        <c:lblAlgn val="ctr"/>
        <c:lblOffset val="100"/>
        <c:noMultiLvlLbl val="0"/>
      </c:catAx>
      <c:valAx>
        <c:axId val="163871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84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54384555562202E-2"/>
          <c:y val="1.8770842040478748E-2"/>
          <c:w val="0.89027098285210449"/>
          <c:h val="0.818618604408087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Sheet3!$B$4:$C$4</c:f>
                <c:numCache>
                  <c:formatCode>General</c:formatCode>
                  <c:ptCount val="2"/>
                  <c:pt idx="0">
                    <c:v>39.554000000000002</c:v>
                  </c:pt>
                  <c:pt idx="1">
                    <c:v>51.966999999999999</c:v>
                  </c:pt>
                </c:numCache>
              </c:numRef>
            </c:plus>
            <c:minus>
              <c:numRef>
                <c:f>Sheet3!$B$4:$C$4</c:f>
                <c:numCache>
                  <c:formatCode>General</c:formatCode>
                  <c:ptCount val="2"/>
                  <c:pt idx="0">
                    <c:v>39.554000000000002</c:v>
                  </c:pt>
                  <c:pt idx="1">
                    <c:v>51.966999999999999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Sheet3!$B$1:$C$1</c:f>
              <c:strCache>
                <c:ptCount val="2"/>
                <c:pt idx="0">
                  <c:v>Top 25 %</c:v>
                </c:pt>
                <c:pt idx="1">
                  <c:v>Bottom 25 %</c:v>
                </c:pt>
              </c:strCache>
            </c:strRef>
          </c:cat>
          <c:val>
            <c:numRef>
              <c:f>Sheet3!$B$2:$C$2</c:f>
              <c:numCache>
                <c:formatCode>General</c:formatCode>
                <c:ptCount val="2"/>
                <c:pt idx="0">
                  <c:v>216.44</c:v>
                </c:pt>
                <c:pt idx="1">
                  <c:v>214.27</c:v>
                </c:pt>
              </c:numCache>
            </c:numRef>
          </c:val>
        </c:ser>
        <c:ser>
          <c:idx val="1"/>
          <c:order val="1"/>
          <c:tx>
            <c:strRef>
              <c:f>Sheet3!$A$3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Sheet3!$B$5:$C$5</c:f>
                <c:numCache>
                  <c:formatCode>General</c:formatCode>
                  <c:ptCount val="2"/>
                  <c:pt idx="0">
                    <c:v>68.444999999999993</c:v>
                  </c:pt>
                  <c:pt idx="1">
                    <c:v>160.99199999999999</c:v>
                  </c:pt>
                </c:numCache>
              </c:numRef>
            </c:plus>
            <c:minus>
              <c:numRef>
                <c:f>Sheet3!$B$5:$C$5</c:f>
                <c:numCache>
                  <c:formatCode>General</c:formatCode>
                  <c:ptCount val="2"/>
                  <c:pt idx="0">
                    <c:v>68.444999999999993</c:v>
                  </c:pt>
                  <c:pt idx="1">
                    <c:v>160.99199999999999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Sheet3!$B$1:$C$1</c:f>
              <c:strCache>
                <c:ptCount val="2"/>
                <c:pt idx="0">
                  <c:v>Top 25 %</c:v>
                </c:pt>
                <c:pt idx="1">
                  <c:v>Bottom 25 %</c:v>
                </c:pt>
              </c:strCache>
            </c:strRef>
          </c:cat>
          <c:val>
            <c:numRef>
              <c:f>Sheet3!$B$3:$C$3</c:f>
              <c:numCache>
                <c:formatCode>General</c:formatCode>
                <c:ptCount val="2"/>
                <c:pt idx="0">
                  <c:v>333.24</c:v>
                </c:pt>
                <c:pt idx="1">
                  <c:v>452.47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012584"/>
        <c:axId val="164031488"/>
      </c:barChart>
      <c:catAx>
        <c:axId val="16401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31488"/>
        <c:crosses val="autoZero"/>
        <c:auto val="1"/>
        <c:lblAlgn val="ctr"/>
        <c:lblOffset val="100"/>
        <c:noMultiLvlLbl val="0"/>
      </c:catAx>
      <c:valAx>
        <c:axId val="164031488"/>
        <c:scaling>
          <c:orientation val="minMax"/>
          <c:max val="65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12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57371972914688"/>
          <c:y val="0.92171401797586372"/>
          <c:w val="0.52189713963405771"/>
          <c:h val="6.59979357049746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Sheet4!$B$1:$C$1</c:f>
              <c:strCache>
                <c:ptCount val="2"/>
                <c:pt idx="0">
                  <c:v>Controls</c:v>
                </c:pt>
                <c:pt idx="1">
                  <c:v>PD</c:v>
                </c:pt>
              </c:strCache>
            </c:strRef>
          </c:cat>
          <c:val>
            <c:numRef>
              <c:f>Sheet4!$B$2:$C$2</c:f>
              <c:numCache>
                <c:formatCode>General</c:formatCode>
                <c:ptCount val="2"/>
                <c:pt idx="0">
                  <c:v>194.4</c:v>
                </c:pt>
                <c:pt idx="1">
                  <c:v>209.64</c:v>
                </c:pt>
              </c:numCache>
            </c:numRef>
          </c:val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Sheet4!$B$1:$C$1</c:f>
              <c:strCache>
                <c:ptCount val="2"/>
                <c:pt idx="0">
                  <c:v>Controls</c:v>
                </c:pt>
                <c:pt idx="1">
                  <c:v>PD</c:v>
                </c:pt>
              </c:strCache>
            </c:strRef>
          </c:cat>
          <c:val>
            <c:numRef>
              <c:f>Sheet4!$B$3:$C$3</c:f>
              <c:numCache>
                <c:formatCode>General</c:formatCode>
                <c:ptCount val="2"/>
                <c:pt idx="0">
                  <c:v>387</c:v>
                </c:pt>
                <c:pt idx="1">
                  <c:v>534</c:v>
                </c:pt>
              </c:numCache>
            </c:numRef>
          </c:val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Error prosaccades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Sheet4!$B$1:$C$1</c:f>
              <c:strCache>
                <c:ptCount val="2"/>
                <c:pt idx="0">
                  <c:v>Controls</c:v>
                </c:pt>
                <c:pt idx="1">
                  <c:v>PD</c:v>
                </c:pt>
              </c:strCache>
            </c:strRef>
          </c:cat>
          <c:val>
            <c:numRef>
              <c:f>Sheet4!$B$4:$C$4</c:f>
              <c:numCache>
                <c:formatCode>General</c:formatCode>
                <c:ptCount val="2"/>
                <c:pt idx="0">
                  <c:v>219</c:v>
                </c:pt>
                <c:pt idx="1">
                  <c:v>297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423680"/>
        <c:axId val="162424072"/>
      </c:barChart>
      <c:catAx>
        <c:axId val="16242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24072"/>
        <c:crosses val="autoZero"/>
        <c:auto val="1"/>
        <c:lblAlgn val="ctr"/>
        <c:lblOffset val="100"/>
        <c:noMultiLvlLbl val="0"/>
      </c:catAx>
      <c:valAx>
        <c:axId val="162424072"/>
        <c:scaling>
          <c:orientation val="minMax"/>
          <c:max val="6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2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Sheet2!$B$4:$D$4</c:f>
                <c:numCache>
                  <c:formatCode>General</c:formatCode>
                  <c:ptCount val="3"/>
                  <c:pt idx="0">
                    <c:v>21.196000000000002</c:v>
                  </c:pt>
                  <c:pt idx="1">
                    <c:v>27.465</c:v>
                  </c:pt>
                  <c:pt idx="2">
                    <c:v>24.555</c:v>
                  </c:pt>
                </c:numCache>
              </c:numRef>
            </c:plus>
            <c:minus>
              <c:numRef>
                <c:f>Sheet2!$B$4:$D$4</c:f>
                <c:numCache>
                  <c:formatCode>General</c:formatCode>
                  <c:ptCount val="3"/>
                  <c:pt idx="0">
                    <c:v>21.196000000000002</c:v>
                  </c:pt>
                  <c:pt idx="1">
                    <c:v>27.465</c:v>
                  </c:pt>
                  <c:pt idx="2">
                    <c:v>24.555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Sheet2!$B$2:$D$2</c:f>
              <c:numCache>
                <c:formatCode>General</c:formatCode>
                <c:ptCount val="3"/>
                <c:pt idx="0">
                  <c:v>202.083</c:v>
                </c:pt>
                <c:pt idx="1">
                  <c:v>202.06700000000001</c:v>
                </c:pt>
                <c:pt idx="2">
                  <c:v>204.667</c:v>
                </c:pt>
              </c:numCache>
            </c:numRef>
          </c:val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Sheet2!$B$5:$D$5</c:f>
                <c:numCache>
                  <c:formatCode>General</c:formatCode>
                  <c:ptCount val="3"/>
                  <c:pt idx="0">
                    <c:v>20.509</c:v>
                  </c:pt>
                  <c:pt idx="1">
                    <c:v>33.276000000000003</c:v>
                  </c:pt>
                  <c:pt idx="2">
                    <c:v>46.798000000000002</c:v>
                  </c:pt>
                </c:numCache>
              </c:numRef>
            </c:plus>
            <c:minus>
              <c:numRef>
                <c:f>Sheet2!$B$5:$D$5</c:f>
                <c:numCache>
                  <c:formatCode>General</c:formatCode>
                  <c:ptCount val="3"/>
                  <c:pt idx="0">
                    <c:v>20.509</c:v>
                  </c:pt>
                  <c:pt idx="1">
                    <c:v>33.276000000000003</c:v>
                  </c:pt>
                  <c:pt idx="2">
                    <c:v>46.798000000000002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Sheet2!$B$3:$D$3</c:f>
              <c:numCache>
                <c:formatCode>General</c:formatCode>
                <c:ptCount val="3"/>
                <c:pt idx="0">
                  <c:v>328.69799999999998</c:v>
                </c:pt>
                <c:pt idx="1">
                  <c:v>420.94900000000001</c:v>
                </c:pt>
                <c:pt idx="2">
                  <c:v>549.33299999999997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424856"/>
        <c:axId val="162425248"/>
      </c:barChart>
      <c:catAx>
        <c:axId val="162424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25248"/>
        <c:crosses val="autoZero"/>
        <c:auto val="1"/>
        <c:lblAlgn val="ctr"/>
        <c:lblOffset val="100"/>
        <c:noMultiLvlLbl val="0"/>
      </c:catAx>
      <c:valAx>
        <c:axId val="162425248"/>
        <c:scaling>
          <c:orientation val="minMax"/>
          <c:max val="6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24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Sheet2!$A$8</c:f>
              <c:strCache>
                <c:ptCount val="1"/>
                <c:pt idx="0">
                  <c:v>Error rates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Sheet2!$B$7:$D$7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Sheet2!$B$8:$D$8</c:f>
              <c:numCache>
                <c:formatCode>General</c:formatCode>
                <c:ptCount val="3"/>
                <c:pt idx="0">
                  <c:v>11.667</c:v>
                </c:pt>
                <c:pt idx="1">
                  <c:v>35</c:v>
                </c:pt>
                <c:pt idx="2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452904"/>
        <c:axId val="164453296"/>
      </c:barChart>
      <c:catAx>
        <c:axId val="164452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53296"/>
        <c:crosses val="autoZero"/>
        <c:auto val="1"/>
        <c:lblAlgn val="ctr"/>
        <c:lblOffset val="100"/>
        <c:noMultiLvlLbl val="0"/>
      </c:catAx>
      <c:valAx>
        <c:axId val="164453296"/>
        <c:scaling>
          <c:orientation val="minMax"/>
          <c:max val="65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52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Sheet2!$B$4:$D$4</c:f>
                <c:numCache>
                  <c:formatCode>General</c:formatCode>
                  <c:ptCount val="3"/>
                  <c:pt idx="0">
                    <c:v>21.196000000000002</c:v>
                  </c:pt>
                  <c:pt idx="1">
                    <c:v>27.465</c:v>
                  </c:pt>
                  <c:pt idx="2">
                    <c:v>24.555</c:v>
                  </c:pt>
                </c:numCache>
              </c:numRef>
            </c:plus>
            <c:minus>
              <c:numRef>
                <c:f>Sheet2!$B$4:$D$4</c:f>
                <c:numCache>
                  <c:formatCode>General</c:formatCode>
                  <c:ptCount val="3"/>
                  <c:pt idx="0">
                    <c:v>21.196000000000002</c:v>
                  </c:pt>
                  <c:pt idx="1">
                    <c:v>27.465</c:v>
                  </c:pt>
                  <c:pt idx="2">
                    <c:v>24.555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Sheet2!$B$2:$D$2</c:f>
              <c:numCache>
                <c:formatCode>General</c:formatCode>
                <c:ptCount val="3"/>
                <c:pt idx="0">
                  <c:v>202.083</c:v>
                </c:pt>
                <c:pt idx="1">
                  <c:v>202.06700000000001</c:v>
                </c:pt>
                <c:pt idx="2">
                  <c:v>204.667</c:v>
                </c:pt>
              </c:numCache>
            </c:numRef>
          </c:val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Sheet2!$B$5:$D$5</c:f>
                <c:numCache>
                  <c:formatCode>General</c:formatCode>
                  <c:ptCount val="3"/>
                  <c:pt idx="0">
                    <c:v>20.509</c:v>
                  </c:pt>
                  <c:pt idx="1">
                    <c:v>33.276000000000003</c:v>
                  </c:pt>
                  <c:pt idx="2">
                    <c:v>46.798000000000002</c:v>
                  </c:pt>
                </c:numCache>
              </c:numRef>
            </c:plus>
            <c:minus>
              <c:numRef>
                <c:f>Sheet2!$B$5:$D$5</c:f>
                <c:numCache>
                  <c:formatCode>General</c:formatCode>
                  <c:ptCount val="3"/>
                  <c:pt idx="0">
                    <c:v>20.509</c:v>
                  </c:pt>
                  <c:pt idx="1">
                    <c:v>33.276000000000003</c:v>
                  </c:pt>
                  <c:pt idx="2">
                    <c:v>46.798000000000002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Sheet2!$B$3:$D$3</c:f>
              <c:numCache>
                <c:formatCode>General</c:formatCode>
                <c:ptCount val="3"/>
                <c:pt idx="0">
                  <c:v>328.69799999999998</c:v>
                </c:pt>
                <c:pt idx="1">
                  <c:v>420.94900000000001</c:v>
                </c:pt>
                <c:pt idx="2">
                  <c:v>549.33299999999997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454080"/>
        <c:axId val="164454472"/>
      </c:barChart>
      <c:catAx>
        <c:axId val="16445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54472"/>
        <c:crosses val="autoZero"/>
        <c:auto val="1"/>
        <c:lblAlgn val="ctr"/>
        <c:lblOffset val="100"/>
        <c:noMultiLvlLbl val="0"/>
      </c:catAx>
      <c:valAx>
        <c:axId val="164454472"/>
        <c:scaling>
          <c:orientation val="minMax"/>
          <c:max val="6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54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Sheet2!$A$8</c:f>
              <c:strCache>
                <c:ptCount val="1"/>
                <c:pt idx="0">
                  <c:v>Error rates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Sheet2!$B$7:$D$7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Sheet2!$B$8:$D$8</c:f>
              <c:numCache>
                <c:formatCode>General</c:formatCode>
                <c:ptCount val="3"/>
                <c:pt idx="0">
                  <c:v>11.667</c:v>
                </c:pt>
                <c:pt idx="1">
                  <c:v>35</c:v>
                </c:pt>
                <c:pt idx="2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455256"/>
        <c:axId val="164455648"/>
      </c:barChart>
      <c:catAx>
        <c:axId val="164455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55648"/>
        <c:crosses val="autoZero"/>
        <c:auto val="1"/>
        <c:lblAlgn val="ctr"/>
        <c:lblOffset val="100"/>
        <c:noMultiLvlLbl val="0"/>
      </c:catAx>
      <c:valAx>
        <c:axId val="164455648"/>
        <c:scaling>
          <c:orientation val="minMax"/>
          <c:max val="65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55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36199008837005"/>
          <c:y val="4.9684398530575796E-2"/>
          <c:w val="0.87737981933782216"/>
          <c:h val="0.739136011031453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Prosaccades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Sheet1!$B$4:$D$4</c:f>
                <c:numCache>
                  <c:formatCode>General</c:formatCode>
                  <c:ptCount val="3"/>
                  <c:pt idx="0">
                    <c:v>37.4</c:v>
                  </c:pt>
                  <c:pt idx="1">
                    <c:v>33.4</c:v>
                  </c:pt>
                  <c:pt idx="2">
                    <c:v>60</c:v>
                  </c:pt>
                </c:numCache>
              </c:numRef>
            </c:plus>
            <c:minus>
              <c:numRef>
                <c:f>Sheet1!$B$4:$E$4</c:f>
                <c:numCache>
                  <c:formatCode>General</c:formatCode>
                  <c:ptCount val="4"/>
                  <c:pt idx="0">
                    <c:v>37.4</c:v>
                  </c:pt>
                  <c:pt idx="1">
                    <c:v>33.4</c:v>
                  </c:pt>
                  <c:pt idx="2">
                    <c:v>60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254.1</c:v>
                </c:pt>
                <c:pt idx="1">
                  <c:v>239.8</c:v>
                </c:pt>
                <c:pt idx="2">
                  <c:v>291.3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Antisaccades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Sheet1!$B$5:$D$5</c:f>
                <c:numCache>
                  <c:formatCode>General</c:formatCode>
                  <c:ptCount val="3"/>
                  <c:pt idx="0">
                    <c:v>41.8</c:v>
                  </c:pt>
                  <c:pt idx="1">
                    <c:v>53.4</c:v>
                  </c:pt>
                  <c:pt idx="2">
                    <c:v>80.099999999999994</c:v>
                  </c:pt>
                </c:numCache>
              </c:numRef>
            </c:plus>
            <c:minus>
              <c:numRef>
                <c:f>Sheet1!$B$5:$D$5</c:f>
                <c:numCache>
                  <c:formatCode>General</c:formatCode>
                  <c:ptCount val="3"/>
                  <c:pt idx="0">
                    <c:v>41.8</c:v>
                  </c:pt>
                  <c:pt idx="1">
                    <c:v>53.4</c:v>
                  </c:pt>
                  <c:pt idx="2">
                    <c:v>80.099999999999994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Sheet1!$B$1:$D$1</c:f>
              <c:strCache>
                <c:ptCount val="3"/>
                <c:pt idx="0">
                  <c:v>Controls</c:v>
                </c:pt>
                <c:pt idx="1">
                  <c:v>Mild PD</c:v>
                </c:pt>
                <c:pt idx="2">
                  <c:v>Severe PD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327.39999999999998</c:v>
                </c:pt>
                <c:pt idx="1">
                  <c:v>335</c:v>
                </c:pt>
                <c:pt idx="2">
                  <c:v>410.3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456432"/>
        <c:axId val="164981224"/>
      </c:barChart>
      <c:catAx>
        <c:axId val="16445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81224"/>
        <c:crosses val="autoZero"/>
        <c:auto val="1"/>
        <c:lblAlgn val="ctr"/>
        <c:lblOffset val="100"/>
        <c:noMultiLvlLbl val="0"/>
      </c:catAx>
      <c:valAx>
        <c:axId val="164981224"/>
        <c:scaling>
          <c:orientation val="minMax"/>
          <c:max val="5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56432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35ADC-B25D-4E60-8494-09270775C137}" type="datetimeFigureOut">
              <a:rPr lang="en-GB" smtClean="0"/>
              <a:pPr/>
              <a:t>03/10/2016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A356B-D2FA-4A06-9F0A-58F5EFB53B6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35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252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5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74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50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364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26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82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555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470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725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7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4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83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511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948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278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614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047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9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94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69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129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517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1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5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A356B-D2FA-4A06-9F0A-58F5EFB53B6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13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6019800"/>
            <a:ext cx="9144000" cy="838200"/>
          </a:xfrm>
          <a:prstGeom prst="rect">
            <a:avLst/>
          </a:prstGeom>
          <a:solidFill>
            <a:srgbClr val="336699"/>
          </a:solidFill>
          <a:ln w="9525">
            <a:solidFill>
              <a:srgbClr val="3366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 sz="4400" i="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254000" y="1219200"/>
            <a:ext cx="736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latin typeface="Verdana" pitchFamily="34" charset="0"/>
              </a:rPr>
              <a:t>Virtual, Physiological and Computational Neuromuscular Models for the Predictive Treatment of Parkinson’s Disease</a:t>
            </a:r>
            <a:endParaRPr lang="el-GR" sz="1200" b="1">
              <a:latin typeface="Verdana" pitchFamily="34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9563" y="93663"/>
            <a:ext cx="1143000" cy="9286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3322638" y="6223000"/>
            <a:ext cx="26320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FP7-ICT-2013-10</a:t>
            </a:r>
          </a:p>
          <a:p>
            <a:pPr algn="ctr"/>
            <a:r>
              <a:rPr lang="it-IT" sz="1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Collaborative Project - 610391</a:t>
            </a:r>
            <a:r>
              <a:rPr lang="it-IT" sz="1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br>
              <a:rPr lang="it-IT" sz="1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</a:br>
            <a:endParaRPr lang="it-IT" sz="180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062" name="Picture 14" descr="EUfla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200" y="1066800"/>
            <a:ext cx="879475" cy="590550"/>
          </a:xfrm>
          <a:prstGeom prst="rect">
            <a:avLst/>
          </a:prstGeom>
          <a:noFill/>
        </p:spPr>
      </p:pic>
      <p:pic>
        <p:nvPicPr>
          <p:cNvPr id="2063" name="Picture 15" descr="Logo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115888"/>
            <a:ext cx="20161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FBF05F-F857-4DF2-8A5F-19631B857005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A50C66-8589-4C09-A8F5-4AB447FBFBB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BA7E3-C51A-48BB-B9D7-094ED80A34F3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E3BA2F-F05A-4E66-B8E0-709113282915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26B5C0-D237-4456-BFFB-336918C1EA0F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5C966A-0E20-4ECF-A453-45E426B7A44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ADC66E-D3A5-48FB-8A92-53E645912568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0C66A-E704-4046-A8EA-5B9D6C26FC8E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42D7B-180C-4C4B-8C08-8174532B33FE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72C8D-2678-4DB2-853A-5C61241B816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3600" y="1524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FIRST</a:t>
            </a:r>
          </a:p>
          <a:p>
            <a:pPr lvl="1"/>
            <a:r>
              <a:rPr lang="it-IT" smtClean="0"/>
              <a:t>SECOND</a:t>
            </a:r>
          </a:p>
          <a:p>
            <a:pPr lvl="2"/>
            <a:r>
              <a:rPr lang="it-IT" smtClean="0"/>
              <a:t>THIRD</a:t>
            </a:r>
          </a:p>
          <a:p>
            <a:pPr lvl="3"/>
            <a:r>
              <a:rPr lang="it-IT" smtClean="0"/>
              <a:t>FOURTH</a:t>
            </a:r>
          </a:p>
          <a:p>
            <a:pPr lvl="4"/>
            <a:r>
              <a:rPr lang="it-IT" smtClean="0"/>
              <a:t>FIFTH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553200"/>
            <a:ext cx="2514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553200"/>
            <a:ext cx="548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fld id="{563C4AF4-6F4F-4092-B4C4-BB59FCA97C77}" type="slidenum">
              <a:rPr lang="it-IT"/>
              <a:pPr/>
              <a:t>‹#›</a:t>
            </a:fld>
            <a:endParaRPr lang="it-IT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34925" y="838200"/>
            <a:ext cx="8956675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l-GR" sz="1800">
              <a:latin typeface="Arial" charset="0"/>
            </a:endParaRPr>
          </a:p>
        </p:txBody>
      </p:sp>
      <p:pic>
        <p:nvPicPr>
          <p:cNvPr id="1036" name="Picture 12" descr="Logo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7950" y="44450"/>
            <a:ext cx="1296988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q"/>
        <a:defRPr sz="2400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q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q"/>
        <a:defRPr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q"/>
        <a:defRPr sz="1600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q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q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q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q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q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2708920"/>
            <a:ext cx="8640960" cy="1143000"/>
          </a:xfrm>
        </p:spPr>
        <p:txBody>
          <a:bodyPr/>
          <a:lstStyle/>
          <a:p>
            <a:r>
              <a:rPr lang="en-GB" dirty="0" smtClean="0"/>
              <a:t>Towards a multi-process model of antisaccades in PD</a:t>
            </a:r>
            <a:endParaRPr lang="el-GR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640" y="4941168"/>
            <a:ext cx="6400800" cy="792088"/>
          </a:xfrm>
        </p:spPr>
        <p:txBody>
          <a:bodyPr/>
          <a:lstStyle/>
          <a:p>
            <a:r>
              <a:rPr lang="en-GB" dirty="0" smtClean="0"/>
              <a:t>Jen Lewis</a:t>
            </a:r>
          </a:p>
        </p:txBody>
      </p:sp>
      <p:pic>
        <p:nvPicPr>
          <p:cNvPr id="5125" name="Picture 5" descr="http://www.namasen.net/drupal/sites/WorkshopShefffield2013/logo_uni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4941168"/>
            <a:ext cx="1800200" cy="79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780928"/>
            <a:ext cx="8182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Part II:  The basal ganglia and the antisaccade network</a:t>
            </a:r>
          </a:p>
        </p:txBody>
      </p:sp>
    </p:spTree>
    <p:extLst>
      <p:ext uri="{BB962C8B-B14F-4D97-AF65-F5344CB8AC3E}">
        <p14:creationId xmlns:p14="http://schemas.microsoft.com/office/powerpoint/2010/main" val="35771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2060848"/>
            <a:ext cx="818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b="1" i="1" dirty="0" smtClean="0">
                <a:solidFill>
                  <a:srgbClr val="336699"/>
                </a:solidFill>
                <a:latin typeface="+mn-lt"/>
              </a:rPr>
              <a:t> ‘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Deciding where to look’ is </a:t>
            </a:r>
            <a:r>
              <a:rPr lang="en-GB" sz="2000" b="1" i="1" dirty="0" smtClean="0">
                <a:solidFill>
                  <a:srgbClr val="336699"/>
                </a:solidFill>
                <a:latin typeface="+mn-lt"/>
              </a:rPr>
              <a:t>Action Selection Problem</a:t>
            </a:r>
          </a:p>
          <a:p>
            <a:pPr>
              <a:buFont typeface="Arial" pitchFamily="34" charset="0"/>
              <a:buChar char="•"/>
            </a:pPr>
            <a:endParaRPr lang="en-GB" sz="1000" b="1" i="1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b="1" i="1" dirty="0" smtClean="0">
                <a:solidFill>
                  <a:srgbClr val="336699"/>
                </a:solidFill>
                <a:latin typeface="+mn-lt"/>
              </a:rPr>
              <a:t> Basal ganglia 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involved in action selection via disinhibition of targets</a:t>
            </a:r>
          </a:p>
          <a:p>
            <a:endParaRPr lang="en-GB" sz="2000" dirty="0" smtClean="0">
              <a:solidFill>
                <a:srgbClr val="336699"/>
              </a:solidFill>
              <a:latin typeface="+mn-lt"/>
            </a:endParaRPr>
          </a:p>
          <a:p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endParaRPr lang="en-GB" sz="2000" dirty="0" smtClean="0">
              <a:solidFill>
                <a:srgbClr val="336699"/>
              </a:solidFill>
              <a:latin typeface="+mn-lt"/>
            </a:endParaRPr>
          </a:p>
          <a:p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endParaRPr lang="en-GB" sz="2000" dirty="0" smtClean="0">
              <a:solidFill>
                <a:srgbClr val="336699"/>
              </a:solidFill>
              <a:latin typeface="+mn-lt"/>
            </a:endParaRPr>
          </a:p>
          <a:p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Connected with Frontal eye fields and superior colliculus 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j-lt"/>
              </a:rPr>
              <a:t> </a:t>
            </a:r>
            <a:r>
              <a:rPr lang="en-GB" sz="2000" dirty="0">
                <a:solidFill>
                  <a:srgbClr val="336699"/>
                </a:solidFill>
                <a:latin typeface="+mj-lt"/>
              </a:rPr>
              <a:t>Known to be involved in selection of eye </a:t>
            </a:r>
            <a:r>
              <a:rPr lang="en-GB" sz="2000" dirty="0" smtClean="0">
                <a:solidFill>
                  <a:srgbClr val="336699"/>
                </a:solidFill>
                <a:latin typeface="+mj-lt"/>
              </a:rPr>
              <a:t>movements</a:t>
            </a:r>
          </a:p>
          <a:p>
            <a:pPr lvl="1"/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(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Hikosaka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et al., 2000; 2006)</a:t>
            </a:r>
          </a:p>
          <a:p>
            <a:pPr>
              <a:buFont typeface="Arial" pitchFamily="34" charset="0"/>
              <a:buChar char="•"/>
            </a:pPr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PD is disorder of basal ganglia function - indicates importance in AS task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26876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 basal ganglia + saccades: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140968"/>
            <a:ext cx="2207911" cy="160036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886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990" y="1805148"/>
            <a:ext cx="85989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b="1" i="1" dirty="0" smtClean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Simple prosaccades are </a:t>
            </a:r>
            <a:r>
              <a:rPr lang="en-GB" sz="2000" i="1" dirty="0" smtClean="0">
                <a:solidFill>
                  <a:srgbClr val="336699"/>
                </a:solidFill>
                <a:latin typeface="+mn-lt"/>
              </a:rPr>
              <a:t>reflexive  </a:t>
            </a:r>
          </a:p>
          <a:p>
            <a:pPr>
              <a:buFont typeface="Arial" pitchFamily="34" charset="0"/>
              <a:buChar char="•"/>
            </a:pPr>
            <a:endParaRPr lang="en-GB" sz="2000" b="1" i="1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Antisaccades require two ‘top down’ processes: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Inhibition of reflexive prosaccade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Generation of ‘anti’ saccade co-ordinates and motor command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… so slower and more error prone!</a:t>
            </a:r>
          </a:p>
          <a:p>
            <a:pPr>
              <a:buFont typeface="Arial" pitchFamily="34" charset="0"/>
              <a:buChar char="•"/>
            </a:pP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1" y="1174687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Cognitive and motor processes for antisaccades: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82630" y="5224728"/>
            <a:ext cx="2341805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3130740" y="5960027"/>
            <a:ext cx="61627" cy="748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34758" y="5985284"/>
            <a:ext cx="52462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086246" y="5229200"/>
            <a:ext cx="2341805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6934356" y="5964499"/>
            <a:ext cx="61627" cy="748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30246" y="6000171"/>
            <a:ext cx="52462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56244" y="5497664"/>
            <a:ext cx="1186625" cy="951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23528" y="4005064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  <a:latin typeface="+mn-lt"/>
              </a:rPr>
              <a:t>Automatic stimulus-response: 	‘look here’</a:t>
            </a:r>
            <a:endParaRPr lang="en-GB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698868" y="5653732"/>
            <a:ext cx="647693" cy="563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575729" y="4658274"/>
            <a:ext cx="537843" cy="93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43168" y="4005064"/>
            <a:ext cx="4210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  <a:latin typeface="+mn-lt"/>
              </a:rPr>
              <a:t>Controlled goal-directed response:  1) ‘Don’t look here’  </a:t>
            </a:r>
          </a:p>
          <a:p>
            <a:r>
              <a:rPr lang="en-GB" sz="2000" dirty="0" smtClean="0">
                <a:solidFill>
                  <a:srgbClr val="FF0000"/>
                </a:solidFill>
                <a:latin typeface="+mn-lt"/>
              </a:rPr>
              <a:t>2) ‘Look there’</a:t>
            </a:r>
            <a:endParaRPr lang="en-GB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529373" y="5696792"/>
            <a:ext cx="892961" cy="612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552747" y="4748898"/>
            <a:ext cx="364441" cy="10375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2" idx="1"/>
          </p:cNvCxnSpPr>
          <p:nvPr/>
        </p:nvCxnSpPr>
        <p:spPr>
          <a:xfrm flipH="1">
            <a:off x="5660144" y="4980528"/>
            <a:ext cx="62233" cy="8059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39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357" y="2031444"/>
            <a:ext cx="499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b="1" i="1" dirty="0" smtClean="0">
                <a:solidFill>
                  <a:srgbClr val="336699"/>
                </a:solidFill>
                <a:latin typeface="+mn-lt"/>
              </a:rPr>
              <a:t> Prosaccades: 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Oculomotor control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Frontal eye fields, superior colliculus</a:t>
            </a:r>
          </a:p>
          <a:p>
            <a:pPr>
              <a:buFont typeface="Arial" pitchFamily="34" charset="0"/>
              <a:buChar char="•"/>
            </a:pPr>
            <a:endParaRPr lang="en-GB" sz="2000" dirty="0" smtClean="0">
              <a:solidFill>
                <a:srgbClr val="336699"/>
              </a:solidFill>
              <a:latin typeface="+mn-lt"/>
            </a:endParaRPr>
          </a:p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But…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endParaRPr lang="en-GB" sz="20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2000" b="1" i="1" dirty="0" smtClean="0">
                <a:solidFill>
                  <a:srgbClr val="336699"/>
                </a:solidFill>
                <a:latin typeface="+mn-lt"/>
              </a:rPr>
              <a:t>Antisaccades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: Oculomotor control + inhibition of saccade + remapping of saccade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Frontal eye fields, superior colliculus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Prefrontal cortex, parietal eye fields – especially </a:t>
            </a:r>
            <a:r>
              <a:rPr lang="en-GB" sz="2000" i="1" dirty="0" err="1" smtClean="0">
                <a:solidFill>
                  <a:srgbClr val="336699"/>
                </a:solidFill>
                <a:latin typeface="+mn-lt"/>
              </a:rPr>
              <a:t>pre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stimulus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‘Antisaccade network’</a:t>
            </a:r>
          </a:p>
          <a:p>
            <a:endParaRPr lang="en-GB" sz="20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174687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Underlying neural mechanisms: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0041" t="13281" r="78790" b="41360"/>
          <a:stretch/>
        </p:blipFill>
        <p:spPr>
          <a:xfrm>
            <a:off x="5220072" y="1287469"/>
            <a:ext cx="3528392" cy="493974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5436095" y="2420888"/>
            <a:ext cx="3290341" cy="5573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436096" y="3573016"/>
            <a:ext cx="3290341" cy="11521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129064" y="6217567"/>
            <a:ext cx="2763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336699"/>
                </a:solidFill>
                <a:latin typeface="+mj-lt"/>
              </a:rPr>
              <a:t>Brown et al., 2007</a:t>
            </a:r>
            <a:endParaRPr lang="en-GB" sz="1400" i="1" dirty="0">
              <a:solidFill>
                <a:srgbClr val="3366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24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2060848"/>
            <a:ext cx="8182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b="1" i="1" dirty="0" smtClean="0">
                <a:solidFill>
                  <a:srgbClr val="336699"/>
                </a:solidFill>
                <a:latin typeface="+mn-lt"/>
              </a:rPr>
              <a:t> Frontal eye fields, superior colliculus, prefrontal cortex and parietal eye fields ALL in loops with basal ganglia: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26876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Basal ganglia and the antisaccade network: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6" descr="http://img.mit.edu/newsoffice/images/article_images/original/20130114125310-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824" y="3009048"/>
            <a:ext cx="5041344" cy="369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07704" y="3572878"/>
            <a:ext cx="1094013" cy="7922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336699"/>
                </a:solidFill>
              </a:rPr>
              <a:t>PFC</a:t>
            </a:r>
          </a:p>
        </p:txBody>
      </p:sp>
      <p:sp>
        <p:nvSpPr>
          <p:cNvPr id="9" name="Arc 8"/>
          <p:cNvSpPr/>
          <p:nvPr/>
        </p:nvSpPr>
        <p:spPr>
          <a:xfrm>
            <a:off x="1970536" y="4039687"/>
            <a:ext cx="1843275" cy="1085463"/>
          </a:xfrm>
          <a:prstGeom prst="arc">
            <a:avLst/>
          </a:prstGeom>
          <a:ln w="50800">
            <a:solidFill>
              <a:srgbClr val="336699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Arc 9"/>
          <p:cNvSpPr/>
          <p:nvPr/>
        </p:nvSpPr>
        <p:spPr>
          <a:xfrm rot="10221783">
            <a:off x="2799912" y="3433077"/>
            <a:ext cx="1783580" cy="1257871"/>
          </a:xfrm>
          <a:prstGeom prst="arc">
            <a:avLst/>
          </a:prstGeom>
          <a:ln w="50800">
            <a:solidFill>
              <a:srgbClr val="336699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3072486" y="2881950"/>
            <a:ext cx="1094013" cy="7922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336699"/>
                </a:solidFill>
              </a:rPr>
              <a:t>FEF</a:t>
            </a:r>
          </a:p>
        </p:txBody>
      </p:sp>
      <p:sp>
        <p:nvSpPr>
          <p:cNvPr id="14" name="Arc 13"/>
          <p:cNvSpPr/>
          <p:nvPr/>
        </p:nvSpPr>
        <p:spPr>
          <a:xfrm rot="2950117">
            <a:off x="2564001" y="3234424"/>
            <a:ext cx="1843275" cy="1085463"/>
          </a:xfrm>
          <a:prstGeom prst="arc">
            <a:avLst/>
          </a:prstGeom>
          <a:ln w="50800">
            <a:solidFill>
              <a:srgbClr val="336699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Arc 14"/>
          <p:cNvSpPr/>
          <p:nvPr/>
        </p:nvSpPr>
        <p:spPr>
          <a:xfrm rot="13185686">
            <a:off x="3563303" y="3438350"/>
            <a:ext cx="1783580" cy="1257871"/>
          </a:xfrm>
          <a:prstGeom prst="arc">
            <a:avLst/>
          </a:prstGeom>
          <a:ln w="50800">
            <a:solidFill>
              <a:srgbClr val="336699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4934553" y="3188989"/>
            <a:ext cx="1094013" cy="7922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336699"/>
                </a:solidFill>
              </a:rPr>
              <a:t>PEF</a:t>
            </a:r>
          </a:p>
        </p:txBody>
      </p:sp>
      <p:sp>
        <p:nvSpPr>
          <p:cNvPr id="17" name="Arc 16"/>
          <p:cNvSpPr/>
          <p:nvPr/>
        </p:nvSpPr>
        <p:spPr>
          <a:xfrm rot="5912217">
            <a:off x="3812073" y="3217996"/>
            <a:ext cx="1843275" cy="1085463"/>
          </a:xfrm>
          <a:prstGeom prst="arc">
            <a:avLst/>
          </a:prstGeom>
          <a:ln w="50800">
            <a:solidFill>
              <a:srgbClr val="336699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Arc 17"/>
          <p:cNvSpPr/>
          <p:nvPr/>
        </p:nvSpPr>
        <p:spPr>
          <a:xfrm rot="16358351">
            <a:off x="4224779" y="4039174"/>
            <a:ext cx="1783580" cy="1257871"/>
          </a:xfrm>
          <a:prstGeom prst="arc">
            <a:avLst/>
          </a:prstGeom>
          <a:ln w="50800">
            <a:solidFill>
              <a:srgbClr val="336699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4985950" y="4657677"/>
            <a:ext cx="714358" cy="59056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36699"/>
                </a:solidFill>
              </a:rPr>
              <a:t>S</a:t>
            </a:r>
            <a:r>
              <a:rPr lang="en-GB" sz="2400" dirty="0" smtClean="0">
                <a:solidFill>
                  <a:srgbClr val="336699"/>
                </a:solidFill>
              </a:rPr>
              <a:t>C</a:t>
            </a:r>
          </a:p>
        </p:txBody>
      </p:sp>
      <p:sp>
        <p:nvSpPr>
          <p:cNvPr id="20" name="Arc 19"/>
          <p:cNvSpPr/>
          <p:nvPr/>
        </p:nvSpPr>
        <p:spPr>
          <a:xfrm rot="10360723">
            <a:off x="4427107" y="4547158"/>
            <a:ext cx="1165335" cy="566405"/>
          </a:xfrm>
          <a:prstGeom prst="arc">
            <a:avLst/>
          </a:prstGeom>
          <a:ln w="50800">
            <a:solidFill>
              <a:srgbClr val="336699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Arc 20"/>
          <p:cNvSpPr/>
          <p:nvPr/>
        </p:nvSpPr>
        <p:spPr>
          <a:xfrm rot="19544327">
            <a:off x="4229292" y="4791755"/>
            <a:ext cx="953704" cy="891205"/>
          </a:xfrm>
          <a:prstGeom prst="arc">
            <a:avLst/>
          </a:prstGeom>
          <a:ln w="50800">
            <a:solidFill>
              <a:srgbClr val="336699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1850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39652" y="2860316"/>
            <a:ext cx="1080120" cy="988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rgbClr val="336699"/>
                </a:solidFill>
              </a:rPr>
              <a:t>PFC – BG loop</a:t>
            </a:r>
            <a:endParaRPr lang="en-GB" sz="1400" dirty="0">
              <a:solidFill>
                <a:srgbClr val="33669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77248" y="2859007"/>
            <a:ext cx="1080120" cy="989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rgbClr val="336699"/>
                </a:solidFill>
              </a:rPr>
              <a:t>SEF – BG loop</a:t>
            </a:r>
            <a:endParaRPr lang="en-GB" sz="1400" dirty="0">
              <a:solidFill>
                <a:srgbClr val="33669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88024" y="2845360"/>
            <a:ext cx="1080120" cy="1003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rgbClr val="336699"/>
                </a:solidFill>
              </a:rPr>
              <a:t>FEF – BG</a:t>
            </a:r>
          </a:p>
          <a:p>
            <a:pPr algn="ctr"/>
            <a:r>
              <a:rPr lang="en-GB" sz="1400" dirty="0" smtClean="0">
                <a:solidFill>
                  <a:srgbClr val="336699"/>
                </a:solidFill>
              </a:rPr>
              <a:t>loop</a:t>
            </a:r>
            <a:endParaRPr lang="en-GB" sz="1400" dirty="0">
              <a:solidFill>
                <a:srgbClr val="336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80212" y="2845360"/>
            <a:ext cx="1080120" cy="1003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rgbClr val="336699"/>
                </a:solidFill>
              </a:rPr>
              <a:t>PEF – BG</a:t>
            </a:r>
          </a:p>
          <a:p>
            <a:pPr algn="ctr"/>
            <a:r>
              <a:rPr lang="en-GB" sz="1400" dirty="0" smtClean="0">
                <a:solidFill>
                  <a:srgbClr val="336699"/>
                </a:solidFill>
              </a:rPr>
              <a:t>loop</a:t>
            </a:r>
            <a:endParaRPr lang="en-GB" sz="1400" dirty="0">
              <a:solidFill>
                <a:srgbClr val="336699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2137" y="5602014"/>
            <a:ext cx="8671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 Need to model sub-processes in response inhibition and voluntary saccade generation independently in BG-cortical loops to account for antisaccade performance</a:t>
            </a:r>
          </a:p>
        </p:txBody>
      </p:sp>
      <p:cxnSp>
        <p:nvCxnSpPr>
          <p:cNvPr id="4" name="Straight Arrow Connector 3"/>
          <p:cNvCxnSpPr>
            <a:stCxn id="8" idx="3"/>
            <a:endCxn id="9" idx="1"/>
          </p:cNvCxnSpPr>
          <p:nvPr/>
        </p:nvCxnSpPr>
        <p:spPr>
          <a:xfrm flipV="1">
            <a:off x="2519772" y="3353700"/>
            <a:ext cx="557476" cy="655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9" idx="3"/>
            <a:endCxn id="10" idx="1"/>
          </p:cNvCxnSpPr>
          <p:nvPr/>
        </p:nvCxnSpPr>
        <p:spPr>
          <a:xfrm flipV="1">
            <a:off x="4157368" y="3346876"/>
            <a:ext cx="630656" cy="6824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  <a:endCxn id="10" idx="3"/>
          </p:cNvCxnSpPr>
          <p:nvPr/>
        </p:nvCxnSpPr>
        <p:spPr>
          <a:xfrm flipH="1">
            <a:off x="5868144" y="3346876"/>
            <a:ext cx="612068" cy="0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18940105">
            <a:off x="1705024" y="2273247"/>
            <a:ext cx="3961098" cy="3943673"/>
          </a:xfrm>
          <a:prstGeom prst="arc">
            <a:avLst/>
          </a:prstGeom>
          <a:ln w="22225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/>
          <p:cNvSpPr/>
          <p:nvPr/>
        </p:nvSpPr>
        <p:spPr>
          <a:xfrm rot="18940105">
            <a:off x="1145819" y="1900973"/>
            <a:ext cx="6313265" cy="6262216"/>
          </a:xfrm>
          <a:prstGeom prst="arc">
            <a:avLst>
              <a:gd name="adj1" fmla="val 16109074"/>
              <a:gd name="adj2" fmla="val 0"/>
            </a:avLst>
          </a:prstGeom>
          <a:ln w="22225">
            <a:solidFill>
              <a:schemeClr val="accent1">
                <a:lumMod val="75000"/>
              </a:scheme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943800" y="3848393"/>
            <a:ext cx="0" cy="576064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43450" y="4499169"/>
            <a:ext cx="1299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336699"/>
                </a:solidFill>
                <a:latin typeface="+mj-lt"/>
              </a:rPr>
              <a:t>Task rules and context in WM?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11832" y="3848393"/>
            <a:ext cx="0" cy="576064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87824" y="4521215"/>
            <a:ext cx="1342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336699"/>
                </a:solidFill>
                <a:latin typeface="+mj-lt"/>
              </a:rPr>
              <a:t>Specifying saccades?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299183" y="3878491"/>
            <a:ext cx="0" cy="576064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60494" y="4521215"/>
            <a:ext cx="1342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336699"/>
                </a:solidFill>
                <a:latin typeface="+mj-lt"/>
              </a:rPr>
              <a:t>Oculomotor execution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003534" y="3848393"/>
            <a:ext cx="0" cy="576064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9526" y="4491117"/>
            <a:ext cx="1342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336699"/>
                </a:solidFill>
                <a:latin typeface="+mj-lt"/>
              </a:rPr>
              <a:t>Visual attention and programming saccade?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95536" y="126876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Significance of basal ganglia: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0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780928"/>
            <a:ext cx="8182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Part III:  Existing basal ganglia model of antisaccades</a:t>
            </a:r>
          </a:p>
        </p:txBody>
      </p:sp>
    </p:spTree>
    <p:extLst>
      <p:ext uri="{BB962C8B-B14F-4D97-AF65-F5344CB8AC3E}">
        <p14:creationId xmlns:p14="http://schemas.microsoft.com/office/powerpoint/2010/main" val="3182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007" t="27680" r="27663" b="12561"/>
          <a:stretch/>
        </p:blipFill>
        <p:spPr>
          <a:xfrm>
            <a:off x="467544" y="1628800"/>
            <a:ext cx="5688633" cy="502294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788865" y="2924944"/>
            <a:ext cx="1404000" cy="3057639"/>
          </a:xfrm>
          <a:custGeom>
            <a:avLst/>
            <a:gdLst>
              <a:gd name="connsiteX0" fmla="*/ 0 w 1371600"/>
              <a:gd name="connsiteY0" fmla="*/ 0 h 3043990"/>
              <a:gd name="connsiteX1" fmla="*/ 372979 w 1371600"/>
              <a:gd name="connsiteY1" fmla="*/ 12032 h 3043990"/>
              <a:gd name="connsiteX2" fmla="*/ 421105 w 1371600"/>
              <a:gd name="connsiteY2" fmla="*/ 24063 h 3043990"/>
              <a:gd name="connsiteX3" fmla="*/ 541421 w 1371600"/>
              <a:gd name="connsiteY3" fmla="*/ 48127 h 3043990"/>
              <a:gd name="connsiteX4" fmla="*/ 577516 w 1371600"/>
              <a:gd name="connsiteY4" fmla="*/ 60158 h 3043990"/>
              <a:gd name="connsiteX5" fmla="*/ 950495 w 1371600"/>
              <a:gd name="connsiteY5" fmla="*/ 84221 h 3043990"/>
              <a:gd name="connsiteX6" fmla="*/ 1034716 w 1371600"/>
              <a:gd name="connsiteY6" fmla="*/ 120316 h 3043990"/>
              <a:gd name="connsiteX7" fmla="*/ 1070810 w 1371600"/>
              <a:gd name="connsiteY7" fmla="*/ 132348 h 3043990"/>
              <a:gd name="connsiteX8" fmla="*/ 1130968 w 1371600"/>
              <a:gd name="connsiteY8" fmla="*/ 180474 h 3043990"/>
              <a:gd name="connsiteX9" fmla="*/ 1167063 w 1371600"/>
              <a:gd name="connsiteY9" fmla="*/ 216569 h 3043990"/>
              <a:gd name="connsiteX10" fmla="*/ 1191126 w 1371600"/>
              <a:gd name="connsiteY10" fmla="*/ 252663 h 3043990"/>
              <a:gd name="connsiteX11" fmla="*/ 1227221 w 1371600"/>
              <a:gd name="connsiteY11" fmla="*/ 264695 h 3043990"/>
              <a:gd name="connsiteX12" fmla="*/ 1263316 w 1371600"/>
              <a:gd name="connsiteY12" fmla="*/ 300790 h 3043990"/>
              <a:gd name="connsiteX13" fmla="*/ 1299410 w 1371600"/>
              <a:gd name="connsiteY13" fmla="*/ 324853 h 3043990"/>
              <a:gd name="connsiteX14" fmla="*/ 1323474 w 1371600"/>
              <a:gd name="connsiteY14" fmla="*/ 421106 h 3043990"/>
              <a:gd name="connsiteX15" fmla="*/ 1347537 w 1371600"/>
              <a:gd name="connsiteY15" fmla="*/ 457200 h 3043990"/>
              <a:gd name="connsiteX16" fmla="*/ 1371600 w 1371600"/>
              <a:gd name="connsiteY16" fmla="*/ 661737 h 3043990"/>
              <a:gd name="connsiteX17" fmla="*/ 1359568 w 1371600"/>
              <a:gd name="connsiteY17" fmla="*/ 697832 h 3043990"/>
              <a:gd name="connsiteX18" fmla="*/ 1347537 w 1371600"/>
              <a:gd name="connsiteY18" fmla="*/ 757990 h 3043990"/>
              <a:gd name="connsiteX19" fmla="*/ 1335505 w 1371600"/>
              <a:gd name="connsiteY19" fmla="*/ 794085 h 3043990"/>
              <a:gd name="connsiteX20" fmla="*/ 1323474 w 1371600"/>
              <a:gd name="connsiteY20" fmla="*/ 854242 h 3043990"/>
              <a:gd name="connsiteX21" fmla="*/ 1299410 w 1371600"/>
              <a:gd name="connsiteY21" fmla="*/ 902369 h 3043990"/>
              <a:gd name="connsiteX22" fmla="*/ 1275347 w 1371600"/>
              <a:gd name="connsiteY22" fmla="*/ 1070811 h 3043990"/>
              <a:gd name="connsiteX23" fmla="*/ 1263316 w 1371600"/>
              <a:gd name="connsiteY23" fmla="*/ 1118937 h 3043990"/>
              <a:gd name="connsiteX24" fmla="*/ 1251284 w 1371600"/>
              <a:gd name="connsiteY24" fmla="*/ 1179095 h 3043990"/>
              <a:gd name="connsiteX25" fmla="*/ 1227221 w 1371600"/>
              <a:gd name="connsiteY25" fmla="*/ 1227221 h 3043990"/>
              <a:gd name="connsiteX26" fmla="*/ 1215189 w 1371600"/>
              <a:gd name="connsiteY26" fmla="*/ 1275348 h 3043990"/>
              <a:gd name="connsiteX27" fmla="*/ 1191126 w 1371600"/>
              <a:gd name="connsiteY27" fmla="*/ 1347537 h 3043990"/>
              <a:gd name="connsiteX28" fmla="*/ 1179095 w 1371600"/>
              <a:gd name="connsiteY28" fmla="*/ 1383632 h 3043990"/>
              <a:gd name="connsiteX29" fmla="*/ 1155031 w 1371600"/>
              <a:gd name="connsiteY29" fmla="*/ 1407695 h 3043990"/>
              <a:gd name="connsiteX30" fmla="*/ 1118937 w 1371600"/>
              <a:gd name="connsiteY30" fmla="*/ 1479885 h 3043990"/>
              <a:gd name="connsiteX31" fmla="*/ 1094874 w 1371600"/>
              <a:gd name="connsiteY31" fmla="*/ 1552074 h 3043990"/>
              <a:gd name="connsiteX32" fmla="*/ 1070810 w 1371600"/>
              <a:gd name="connsiteY32" fmla="*/ 1588169 h 3043990"/>
              <a:gd name="connsiteX33" fmla="*/ 1034716 w 1371600"/>
              <a:gd name="connsiteY33" fmla="*/ 1696453 h 3043990"/>
              <a:gd name="connsiteX34" fmla="*/ 1010653 w 1371600"/>
              <a:gd name="connsiteY34" fmla="*/ 1744579 h 3043990"/>
              <a:gd name="connsiteX35" fmla="*/ 998621 w 1371600"/>
              <a:gd name="connsiteY35" fmla="*/ 1792706 h 3043990"/>
              <a:gd name="connsiteX36" fmla="*/ 986589 w 1371600"/>
              <a:gd name="connsiteY36" fmla="*/ 1828800 h 3043990"/>
              <a:gd name="connsiteX37" fmla="*/ 974558 w 1371600"/>
              <a:gd name="connsiteY37" fmla="*/ 1985211 h 3043990"/>
              <a:gd name="connsiteX38" fmla="*/ 962526 w 1371600"/>
              <a:gd name="connsiteY38" fmla="*/ 2069432 h 3043990"/>
              <a:gd name="connsiteX39" fmla="*/ 974558 w 1371600"/>
              <a:gd name="connsiteY39" fmla="*/ 2610853 h 3043990"/>
              <a:gd name="connsiteX40" fmla="*/ 962526 w 1371600"/>
              <a:gd name="connsiteY40" fmla="*/ 2863516 h 3043990"/>
              <a:gd name="connsiteX41" fmla="*/ 974558 w 1371600"/>
              <a:gd name="connsiteY41" fmla="*/ 3043990 h 3043990"/>
              <a:gd name="connsiteX0" fmla="*/ 0 w 1371600"/>
              <a:gd name="connsiteY0" fmla="*/ 0 h 3043990"/>
              <a:gd name="connsiteX1" fmla="*/ 372979 w 1371600"/>
              <a:gd name="connsiteY1" fmla="*/ 12032 h 3043990"/>
              <a:gd name="connsiteX2" fmla="*/ 421105 w 1371600"/>
              <a:gd name="connsiteY2" fmla="*/ 24063 h 3043990"/>
              <a:gd name="connsiteX3" fmla="*/ 541421 w 1371600"/>
              <a:gd name="connsiteY3" fmla="*/ 48127 h 3043990"/>
              <a:gd name="connsiteX4" fmla="*/ 577516 w 1371600"/>
              <a:gd name="connsiteY4" fmla="*/ 24063 h 3043990"/>
              <a:gd name="connsiteX5" fmla="*/ 950495 w 1371600"/>
              <a:gd name="connsiteY5" fmla="*/ 84221 h 3043990"/>
              <a:gd name="connsiteX6" fmla="*/ 1034716 w 1371600"/>
              <a:gd name="connsiteY6" fmla="*/ 120316 h 3043990"/>
              <a:gd name="connsiteX7" fmla="*/ 1070810 w 1371600"/>
              <a:gd name="connsiteY7" fmla="*/ 132348 h 3043990"/>
              <a:gd name="connsiteX8" fmla="*/ 1130968 w 1371600"/>
              <a:gd name="connsiteY8" fmla="*/ 180474 h 3043990"/>
              <a:gd name="connsiteX9" fmla="*/ 1167063 w 1371600"/>
              <a:gd name="connsiteY9" fmla="*/ 216569 h 3043990"/>
              <a:gd name="connsiteX10" fmla="*/ 1191126 w 1371600"/>
              <a:gd name="connsiteY10" fmla="*/ 252663 h 3043990"/>
              <a:gd name="connsiteX11" fmla="*/ 1227221 w 1371600"/>
              <a:gd name="connsiteY11" fmla="*/ 264695 h 3043990"/>
              <a:gd name="connsiteX12" fmla="*/ 1263316 w 1371600"/>
              <a:gd name="connsiteY12" fmla="*/ 300790 h 3043990"/>
              <a:gd name="connsiteX13" fmla="*/ 1299410 w 1371600"/>
              <a:gd name="connsiteY13" fmla="*/ 324853 h 3043990"/>
              <a:gd name="connsiteX14" fmla="*/ 1323474 w 1371600"/>
              <a:gd name="connsiteY14" fmla="*/ 421106 h 3043990"/>
              <a:gd name="connsiteX15" fmla="*/ 1347537 w 1371600"/>
              <a:gd name="connsiteY15" fmla="*/ 457200 h 3043990"/>
              <a:gd name="connsiteX16" fmla="*/ 1371600 w 1371600"/>
              <a:gd name="connsiteY16" fmla="*/ 661737 h 3043990"/>
              <a:gd name="connsiteX17" fmla="*/ 1359568 w 1371600"/>
              <a:gd name="connsiteY17" fmla="*/ 697832 h 3043990"/>
              <a:gd name="connsiteX18" fmla="*/ 1347537 w 1371600"/>
              <a:gd name="connsiteY18" fmla="*/ 757990 h 3043990"/>
              <a:gd name="connsiteX19" fmla="*/ 1335505 w 1371600"/>
              <a:gd name="connsiteY19" fmla="*/ 794085 h 3043990"/>
              <a:gd name="connsiteX20" fmla="*/ 1323474 w 1371600"/>
              <a:gd name="connsiteY20" fmla="*/ 854242 h 3043990"/>
              <a:gd name="connsiteX21" fmla="*/ 1299410 w 1371600"/>
              <a:gd name="connsiteY21" fmla="*/ 902369 h 3043990"/>
              <a:gd name="connsiteX22" fmla="*/ 1275347 w 1371600"/>
              <a:gd name="connsiteY22" fmla="*/ 1070811 h 3043990"/>
              <a:gd name="connsiteX23" fmla="*/ 1263316 w 1371600"/>
              <a:gd name="connsiteY23" fmla="*/ 1118937 h 3043990"/>
              <a:gd name="connsiteX24" fmla="*/ 1251284 w 1371600"/>
              <a:gd name="connsiteY24" fmla="*/ 1179095 h 3043990"/>
              <a:gd name="connsiteX25" fmla="*/ 1227221 w 1371600"/>
              <a:gd name="connsiteY25" fmla="*/ 1227221 h 3043990"/>
              <a:gd name="connsiteX26" fmla="*/ 1215189 w 1371600"/>
              <a:gd name="connsiteY26" fmla="*/ 1275348 h 3043990"/>
              <a:gd name="connsiteX27" fmla="*/ 1191126 w 1371600"/>
              <a:gd name="connsiteY27" fmla="*/ 1347537 h 3043990"/>
              <a:gd name="connsiteX28" fmla="*/ 1179095 w 1371600"/>
              <a:gd name="connsiteY28" fmla="*/ 1383632 h 3043990"/>
              <a:gd name="connsiteX29" fmla="*/ 1155031 w 1371600"/>
              <a:gd name="connsiteY29" fmla="*/ 1407695 h 3043990"/>
              <a:gd name="connsiteX30" fmla="*/ 1118937 w 1371600"/>
              <a:gd name="connsiteY30" fmla="*/ 1479885 h 3043990"/>
              <a:gd name="connsiteX31" fmla="*/ 1094874 w 1371600"/>
              <a:gd name="connsiteY31" fmla="*/ 1552074 h 3043990"/>
              <a:gd name="connsiteX32" fmla="*/ 1070810 w 1371600"/>
              <a:gd name="connsiteY32" fmla="*/ 1588169 h 3043990"/>
              <a:gd name="connsiteX33" fmla="*/ 1034716 w 1371600"/>
              <a:gd name="connsiteY33" fmla="*/ 1696453 h 3043990"/>
              <a:gd name="connsiteX34" fmla="*/ 1010653 w 1371600"/>
              <a:gd name="connsiteY34" fmla="*/ 1744579 h 3043990"/>
              <a:gd name="connsiteX35" fmla="*/ 998621 w 1371600"/>
              <a:gd name="connsiteY35" fmla="*/ 1792706 h 3043990"/>
              <a:gd name="connsiteX36" fmla="*/ 986589 w 1371600"/>
              <a:gd name="connsiteY36" fmla="*/ 1828800 h 3043990"/>
              <a:gd name="connsiteX37" fmla="*/ 974558 w 1371600"/>
              <a:gd name="connsiteY37" fmla="*/ 1985211 h 3043990"/>
              <a:gd name="connsiteX38" fmla="*/ 962526 w 1371600"/>
              <a:gd name="connsiteY38" fmla="*/ 2069432 h 3043990"/>
              <a:gd name="connsiteX39" fmla="*/ 974558 w 1371600"/>
              <a:gd name="connsiteY39" fmla="*/ 2610853 h 3043990"/>
              <a:gd name="connsiteX40" fmla="*/ 962526 w 1371600"/>
              <a:gd name="connsiteY40" fmla="*/ 2863516 h 3043990"/>
              <a:gd name="connsiteX41" fmla="*/ 974558 w 1371600"/>
              <a:gd name="connsiteY41" fmla="*/ 3043990 h 3043990"/>
              <a:gd name="connsiteX0" fmla="*/ 0 w 1371600"/>
              <a:gd name="connsiteY0" fmla="*/ 0 h 3043990"/>
              <a:gd name="connsiteX1" fmla="*/ 372979 w 1371600"/>
              <a:gd name="connsiteY1" fmla="*/ 12032 h 3043990"/>
              <a:gd name="connsiteX2" fmla="*/ 421105 w 1371600"/>
              <a:gd name="connsiteY2" fmla="*/ 24063 h 3043990"/>
              <a:gd name="connsiteX3" fmla="*/ 541421 w 1371600"/>
              <a:gd name="connsiteY3" fmla="*/ 48127 h 3043990"/>
              <a:gd name="connsiteX4" fmla="*/ 564816 w 1371600"/>
              <a:gd name="connsiteY4" fmla="*/ 5013 h 3043990"/>
              <a:gd name="connsiteX5" fmla="*/ 950495 w 1371600"/>
              <a:gd name="connsiteY5" fmla="*/ 84221 h 3043990"/>
              <a:gd name="connsiteX6" fmla="*/ 1034716 w 1371600"/>
              <a:gd name="connsiteY6" fmla="*/ 120316 h 3043990"/>
              <a:gd name="connsiteX7" fmla="*/ 1070810 w 1371600"/>
              <a:gd name="connsiteY7" fmla="*/ 132348 h 3043990"/>
              <a:gd name="connsiteX8" fmla="*/ 1130968 w 1371600"/>
              <a:gd name="connsiteY8" fmla="*/ 180474 h 3043990"/>
              <a:gd name="connsiteX9" fmla="*/ 1167063 w 1371600"/>
              <a:gd name="connsiteY9" fmla="*/ 216569 h 3043990"/>
              <a:gd name="connsiteX10" fmla="*/ 1191126 w 1371600"/>
              <a:gd name="connsiteY10" fmla="*/ 252663 h 3043990"/>
              <a:gd name="connsiteX11" fmla="*/ 1227221 w 1371600"/>
              <a:gd name="connsiteY11" fmla="*/ 264695 h 3043990"/>
              <a:gd name="connsiteX12" fmla="*/ 1263316 w 1371600"/>
              <a:gd name="connsiteY12" fmla="*/ 300790 h 3043990"/>
              <a:gd name="connsiteX13" fmla="*/ 1299410 w 1371600"/>
              <a:gd name="connsiteY13" fmla="*/ 324853 h 3043990"/>
              <a:gd name="connsiteX14" fmla="*/ 1323474 w 1371600"/>
              <a:gd name="connsiteY14" fmla="*/ 421106 h 3043990"/>
              <a:gd name="connsiteX15" fmla="*/ 1347537 w 1371600"/>
              <a:gd name="connsiteY15" fmla="*/ 457200 h 3043990"/>
              <a:gd name="connsiteX16" fmla="*/ 1371600 w 1371600"/>
              <a:gd name="connsiteY16" fmla="*/ 661737 h 3043990"/>
              <a:gd name="connsiteX17" fmla="*/ 1359568 w 1371600"/>
              <a:gd name="connsiteY17" fmla="*/ 697832 h 3043990"/>
              <a:gd name="connsiteX18" fmla="*/ 1347537 w 1371600"/>
              <a:gd name="connsiteY18" fmla="*/ 757990 h 3043990"/>
              <a:gd name="connsiteX19" fmla="*/ 1335505 w 1371600"/>
              <a:gd name="connsiteY19" fmla="*/ 794085 h 3043990"/>
              <a:gd name="connsiteX20" fmla="*/ 1323474 w 1371600"/>
              <a:gd name="connsiteY20" fmla="*/ 854242 h 3043990"/>
              <a:gd name="connsiteX21" fmla="*/ 1299410 w 1371600"/>
              <a:gd name="connsiteY21" fmla="*/ 902369 h 3043990"/>
              <a:gd name="connsiteX22" fmla="*/ 1275347 w 1371600"/>
              <a:gd name="connsiteY22" fmla="*/ 1070811 h 3043990"/>
              <a:gd name="connsiteX23" fmla="*/ 1263316 w 1371600"/>
              <a:gd name="connsiteY23" fmla="*/ 1118937 h 3043990"/>
              <a:gd name="connsiteX24" fmla="*/ 1251284 w 1371600"/>
              <a:gd name="connsiteY24" fmla="*/ 1179095 h 3043990"/>
              <a:gd name="connsiteX25" fmla="*/ 1227221 w 1371600"/>
              <a:gd name="connsiteY25" fmla="*/ 1227221 h 3043990"/>
              <a:gd name="connsiteX26" fmla="*/ 1215189 w 1371600"/>
              <a:gd name="connsiteY26" fmla="*/ 1275348 h 3043990"/>
              <a:gd name="connsiteX27" fmla="*/ 1191126 w 1371600"/>
              <a:gd name="connsiteY27" fmla="*/ 1347537 h 3043990"/>
              <a:gd name="connsiteX28" fmla="*/ 1179095 w 1371600"/>
              <a:gd name="connsiteY28" fmla="*/ 1383632 h 3043990"/>
              <a:gd name="connsiteX29" fmla="*/ 1155031 w 1371600"/>
              <a:gd name="connsiteY29" fmla="*/ 1407695 h 3043990"/>
              <a:gd name="connsiteX30" fmla="*/ 1118937 w 1371600"/>
              <a:gd name="connsiteY30" fmla="*/ 1479885 h 3043990"/>
              <a:gd name="connsiteX31" fmla="*/ 1094874 w 1371600"/>
              <a:gd name="connsiteY31" fmla="*/ 1552074 h 3043990"/>
              <a:gd name="connsiteX32" fmla="*/ 1070810 w 1371600"/>
              <a:gd name="connsiteY32" fmla="*/ 1588169 h 3043990"/>
              <a:gd name="connsiteX33" fmla="*/ 1034716 w 1371600"/>
              <a:gd name="connsiteY33" fmla="*/ 1696453 h 3043990"/>
              <a:gd name="connsiteX34" fmla="*/ 1010653 w 1371600"/>
              <a:gd name="connsiteY34" fmla="*/ 1744579 h 3043990"/>
              <a:gd name="connsiteX35" fmla="*/ 998621 w 1371600"/>
              <a:gd name="connsiteY35" fmla="*/ 1792706 h 3043990"/>
              <a:gd name="connsiteX36" fmla="*/ 986589 w 1371600"/>
              <a:gd name="connsiteY36" fmla="*/ 1828800 h 3043990"/>
              <a:gd name="connsiteX37" fmla="*/ 974558 w 1371600"/>
              <a:gd name="connsiteY37" fmla="*/ 1985211 h 3043990"/>
              <a:gd name="connsiteX38" fmla="*/ 962526 w 1371600"/>
              <a:gd name="connsiteY38" fmla="*/ 2069432 h 3043990"/>
              <a:gd name="connsiteX39" fmla="*/ 974558 w 1371600"/>
              <a:gd name="connsiteY39" fmla="*/ 2610853 h 3043990"/>
              <a:gd name="connsiteX40" fmla="*/ 962526 w 1371600"/>
              <a:gd name="connsiteY40" fmla="*/ 2863516 h 3043990"/>
              <a:gd name="connsiteX41" fmla="*/ 974558 w 1371600"/>
              <a:gd name="connsiteY41" fmla="*/ 3043990 h 3043990"/>
              <a:gd name="connsiteX0" fmla="*/ 0 w 1371600"/>
              <a:gd name="connsiteY0" fmla="*/ 0 h 3043990"/>
              <a:gd name="connsiteX1" fmla="*/ 372979 w 1371600"/>
              <a:gd name="connsiteY1" fmla="*/ 12032 h 3043990"/>
              <a:gd name="connsiteX2" fmla="*/ 421105 w 1371600"/>
              <a:gd name="connsiteY2" fmla="*/ 24063 h 3043990"/>
              <a:gd name="connsiteX3" fmla="*/ 564816 w 1371600"/>
              <a:gd name="connsiteY3" fmla="*/ 5013 h 3043990"/>
              <a:gd name="connsiteX4" fmla="*/ 950495 w 1371600"/>
              <a:gd name="connsiteY4" fmla="*/ 84221 h 3043990"/>
              <a:gd name="connsiteX5" fmla="*/ 1034716 w 1371600"/>
              <a:gd name="connsiteY5" fmla="*/ 120316 h 3043990"/>
              <a:gd name="connsiteX6" fmla="*/ 1070810 w 1371600"/>
              <a:gd name="connsiteY6" fmla="*/ 132348 h 3043990"/>
              <a:gd name="connsiteX7" fmla="*/ 1130968 w 1371600"/>
              <a:gd name="connsiteY7" fmla="*/ 180474 h 3043990"/>
              <a:gd name="connsiteX8" fmla="*/ 1167063 w 1371600"/>
              <a:gd name="connsiteY8" fmla="*/ 216569 h 3043990"/>
              <a:gd name="connsiteX9" fmla="*/ 1191126 w 1371600"/>
              <a:gd name="connsiteY9" fmla="*/ 252663 h 3043990"/>
              <a:gd name="connsiteX10" fmla="*/ 1227221 w 1371600"/>
              <a:gd name="connsiteY10" fmla="*/ 264695 h 3043990"/>
              <a:gd name="connsiteX11" fmla="*/ 1263316 w 1371600"/>
              <a:gd name="connsiteY11" fmla="*/ 300790 h 3043990"/>
              <a:gd name="connsiteX12" fmla="*/ 1299410 w 1371600"/>
              <a:gd name="connsiteY12" fmla="*/ 324853 h 3043990"/>
              <a:gd name="connsiteX13" fmla="*/ 1323474 w 1371600"/>
              <a:gd name="connsiteY13" fmla="*/ 421106 h 3043990"/>
              <a:gd name="connsiteX14" fmla="*/ 1347537 w 1371600"/>
              <a:gd name="connsiteY14" fmla="*/ 457200 h 3043990"/>
              <a:gd name="connsiteX15" fmla="*/ 1371600 w 1371600"/>
              <a:gd name="connsiteY15" fmla="*/ 661737 h 3043990"/>
              <a:gd name="connsiteX16" fmla="*/ 1359568 w 1371600"/>
              <a:gd name="connsiteY16" fmla="*/ 697832 h 3043990"/>
              <a:gd name="connsiteX17" fmla="*/ 1347537 w 1371600"/>
              <a:gd name="connsiteY17" fmla="*/ 757990 h 3043990"/>
              <a:gd name="connsiteX18" fmla="*/ 1335505 w 1371600"/>
              <a:gd name="connsiteY18" fmla="*/ 794085 h 3043990"/>
              <a:gd name="connsiteX19" fmla="*/ 1323474 w 1371600"/>
              <a:gd name="connsiteY19" fmla="*/ 854242 h 3043990"/>
              <a:gd name="connsiteX20" fmla="*/ 1299410 w 1371600"/>
              <a:gd name="connsiteY20" fmla="*/ 902369 h 3043990"/>
              <a:gd name="connsiteX21" fmla="*/ 1275347 w 1371600"/>
              <a:gd name="connsiteY21" fmla="*/ 1070811 h 3043990"/>
              <a:gd name="connsiteX22" fmla="*/ 1263316 w 1371600"/>
              <a:gd name="connsiteY22" fmla="*/ 1118937 h 3043990"/>
              <a:gd name="connsiteX23" fmla="*/ 1251284 w 1371600"/>
              <a:gd name="connsiteY23" fmla="*/ 1179095 h 3043990"/>
              <a:gd name="connsiteX24" fmla="*/ 1227221 w 1371600"/>
              <a:gd name="connsiteY24" fmla="*/ 1227221 h 3043990"/>
              <a:gd name="connsiteX25" fmla="*/ 1215189 w 1371600"/>
              <a:gd name="connsiteY25" fmla="*/ 1275348 h 3043990"/>
              <a:gd name="connsiteX26" fmla="*/ 1191126 w 1371600"/>
              <a:gd name="connsiteY26" fmla="*/ 1347537 h 3043990"/>
              <a:gd name="connsiteX27" fmla="*/ 1179095 w 1371600"/>
              <a:gd name="connsiteY27" fmla="*/ 1383632 h 3043990"/>
              <a:gd name="connsiteX28" fmla="*/ 1155031 w 1371600"/>
              <a:gd name="connsiteY28" fmla="*/ 1407695 h 3043990"/>
              <a:gd name="connsiteX29" fmla="*/ 1118937 w 1371600"/>
              <a:gd name="connsiteY29" fmla="*/ 1479885 h 3043990"/>
              <a:gd name="connsiteX30" fmla="*/ 1094874 w 1371600"/>
              <a:gd name="connsiteY30" fmla="*/ 1552074 h 3043990"/>
              <a:gd name="connsiteX31" fmla="*/ 1070810 w 1371600"/>
              <a:gd name="connsiteY31" fmla="*/ 1588169 h 3043990"/>
              <a:gd name="connsiteX32" fmla="*/ 1034716 w 1371600"/>
              <a:gd name="connsiteY32" fmla="*/ 1696453 h 3043990"/>
              <a:gd name="connsiteX33" fmla="*/ 1010653 w 1371600"/>
              <a:gd name="connsiteY33" fmla="*/ 1744579 h 3043990"/>
              <a:gd name="connsiteX34" fmla="*/ 998621 w 1371600"/>
              <a:gd name="connsiteY34" fmla="*/ 1792706 h 3043990"/>
              <a:gd name="connsiteX35" fmla="*/ 986589 w 1371600"/>
              <a:gd name="connsiteY35" fmla="*/ 1828800 h 3043990"/>
              <a:gd name="connsiteX36" fmla="*/ 974558 w 1371600"/>
              <a:gd name="connsiteY36" fmla="*/ 1985211 h 3043990"/>
              <a:gd name="connsiteX37" fmla="*/ 962526 w 1371600"/>
              <a:gd name="connsiteY37" fmla="*/ 2069432 h 3043990"/>
              <a:gd name="connsiteX38" fmla="*/ 974558 w 1371600"/>
              <a:gd name="connsiteY38" fmla="*/ 2610853 h 3043990"/>
              <a:gd name="connsiteX39" fmla="*/ 962526 w 1371600"/>
              <a:gd name="connsiteY39" fmla="*/ 2863516 h 3043990"/>
              <a:gd name="connsiteX40" fmla="*/ 974558 w 1371600"/>
              <a:gd name="connsiteY40" fmla="*/ 3043990 h 3043990"/>
              <a:gd name="connsiteX0" fmla="*/ 0 w 1371600"/>
              <a:gd name="connsiteY0" fmla="*/ 0 h 3043990"/>
              <a:gd name="connsiteX1" fmla="*/ 372979 w 1371600"/>
              <a:gd name="connsiteY1" fmla="*/ 12032 h 3043990"/>
              <a:gd name="connsiteX2" fmla="*/ 564816 w 1371600"/>
              <a:gd name="connsiteY2" fmla="*/ 5013 h 3043990"/>
              <a:gd name="connsiteX3" fmla="*/ 950495 w 1371600"/>
              <a:gd name="connsiteY3" fmla="*/ 84221 h 3043990"/>
              <a:gd name="connsiteX4" fmla="*/ 1034716 w 1371600"/>
              <a:gd name="connsiteY4" fmla="*/ 120316 h 3043990"/>
              <a:gd name="connsiteX5" fmla="*/ 1070810 w 1371600"/>
              <a:gd name="connsiteY5" fmla="*/ 132348 h 3043990"/>
              <a:gd name="connsiteX6" fmla="*/ 1130968 w 1371600"/>
              <a:gd name="connsiteY6" fmla="*/ 180474 h 3043990"/>
              <a:gd name="connsiteX7" fmla="*/ 1167063 w 1371600"/>
              <a:gd name="connsiteY7" fmla="*/ 216569 h 3043990"/>
              <a:gd name="connsiteX8" fmla="*/ 1191126 w 1371600"/>
              <a:gd name="connsiteY8" fmla="*/ 252663 h 3043990"/>
              <a:gd name="connsiteX9" fmla="*/ 1227221 w 1371600"/>
              <a:gd name="connsiteY9" fmla="*/ 264695 h 3043990"/>
              <a:gd name="connsiteX10" fmla="*/ 1263316 w 1371600"/>
              <a:gd name="connsiteY10" fmla="*/ 300790 h 3043990"/>
              <a:gd name="connsiteX11" fmla="*/ 1299410 w 1371600"/>
              <a:gd name="connsiteY11" fmla="*/ 324853 h 3043990"/>
              <a:gd name="connsiteX12" fmla="*/ 1323474 w 1371600"/>
              <a:gd name="connsiteY12" fmla="*/ 421106 h 3043990"/>
              <a:gd name="connsiteX13" fmla="*/ 1347537 w 1371600"/>
              <a:gd name="connsiteY13" fmla="*/ 457200 h 3043990"/>
              <a:gd name="connsiteX14" fmla="*/ 1371600 w 1371600"/>
              <a:gd name="connsiteY14" fmla="*/ 661737 h 3043990"/>
              <a:gd name="connsiteX15" fmla="*/ 1359568 w 1371600"/>
              <a:gd name="connsiteY15" fmla="*/ 697832 h 3043990"/>
              <a:gd name="connsiteX16" fmla="*/ 1347537 w 1371600"/>
              <a:gd name="connsiteY16" fmla="*/ 757990 h 3043990"/>
              <a:gd name="connsiteX17" fmla="*/ 1335505 w 1371600"/>
              <a:gd name="connsiteY17" fmla="*/ 794085 h 3043990"/>
              <a:gd name="connsiteX18" fmla="*/ 1323474 w 1371600"/>
              <a:gd name="connsiteY18" fmla="*/ 854242 h 3043990"/>
              <a:gd name="connsiteX19" fmla="*/ 1299410 w 1371600"/>
              <a:gd name="connsiteY19" fmla="*/ 902369 h 3043990"/>
              <a:gd name="connsiteX20" fmla="*/ 1275347 w 1371600"/>
              <a:gd name="connsiteY20" fmla="*/ 1070811 h 3043990"/>
              <a:gd name="connsiteX21" fmla="*/ 1263316 w 1371600"/>
              <a:gd name="connsiteY21" fmla="*/ 1118937 h 3043990"/>
              <a:gd name="connsiteX22" fmla="*/ 1251284 w 1371600"/>
              <a:gd name="connsiteY22" fmla="*/ 1179095 h 3043990"/>
              <a:gd name="connsiteX23" fmla="*/ 1227221 w 1371600"/>
              <a:gd name="connsiteY23" fmla="*/ 1227221 h 3043990"/>
              <a:gd name="connsiteX24" fmla="*/ 1215189 w 1371600"/>
              <a:gd name="connsiteY24" fmla="*/ 1275348 h 3043990"/>
              <a:gd name="connsiteX25" fmla="*/ 1191126 w 1371600"/>
              <a:gd name="connsiteY25" fmla="*/ 1347537 h 3043990"/>
              <a:gd name="connsiteX26" fmla="*/ 1179095 w 1371600"/>
              <a:gd name="connsiteY26" fmla="*/ 1383632 h 3043990"/>
              <a:gd name="connsiteX27" fmla="*/ 1155031 w 1371600"/>
              <a:gd name="connsiteY27" fmla="*/ 1407695 h 3043990"/>
              <a:gd name="connsiteX28" fmla="*/ 1118937 w 1371600"/>
              <a:gd name="connsiteY28" fmla="*/ 1479885 h 3043990"/>
              <a:gd name="connsiteX29" fmla="*/ 1094874 w 1371600"/>
              <a:gd name="connsiteY29" fmla="*/ 1552074 h 3043990"/>
              <a:gd name="connsiteX30" fmla="*/ 1070810 w 1371600"/>
              <a:gd name="connsiteY30" fmla="*/ 1588169 h 3043990"/>
              <a:gd name="connsiteX31" fmla="*/ 1034716 w 1371600"/>
              <a:gd name="connsiteY31" fmla="*/ 1696453 h 3043990"/>
              <a:gd name="connsiteX32" fmla="*/ 1010653 w 1371600"/>
              <a:gd name="connsiteY32" fmla="*/ 1744579 h 3043990"/>
              <a:gd name="connsiteX33" fmla="*/ 998621 w 1371600"/>
              <a:gd name="connsiteY33" fmla="*/ 1792706 h 3043990"/>
              <a:gd name="connsiteX34" fmla="*/ 986589 w 1371600"/>
              <a:gd name="connsiteY34" fmla="*/ 1828800 h 3043990"/>
              <a:gd name="connsiteX35" fmla="*/ 974558 w 1371600"/>
              <a:gd name="connsiteY35" fmla="*/ 1985211 h 3043990"/>
              <a:gd name="connsiteX36" fmla="*/ 962526 w 1371600"/>
              <a:gd name="connsiteY36" fmla="*/ 2069432 h 3043990"/>
              <a:gd name="connsiteX37" fmla="*/ 974558 w 1371600"/>
              <a:gd name="connsiteY37" fmla="*/ 2610853 h 3043990"/>
              <a:gd name="connsiteX38" fmla="*/ 962526 w 1371600"/>
              <a:gd name="connsiteY38" fmla="*/ 2863516 h 3043990"/>
              <a:gd name="connsiteX39" fmla="*/ 974558 w 1371600"/>
              <a:gd name="connsiteY39" fmla="*/ 3043990 h 3043990"/>
              <a:gd name="connsiteX0" fmla="*/ 0 w 1371600"/>
              <a:gd name="connsiteY0" fmla="*/ 13368 h 3057358"/>
              <a:gd name="connsiteX1" fmla="*/ 366629 w 1371600"/>
              <a:gd name="connsiteY1" fmla="*/ 0 h 3057358"/>
              <a:gd name="connsiteX2" fmla="*/ 564816 w 1371600"/>
              <a:gd name="connsiteY2" fmla="*/ 18381 h 3057358"/>
              <a:gd name="connsiteX3" fmla="*/ 950495 w 1371600"/>
              <a:gd name="connsiteY3" fmla="*/ 97589 h 3057358"/>
              <a:gd name="connsiteX4" fmla="*/ 1034716 w 1371600"/>
              <a:gd name="connsiteY4" fmla="*/ 133684 h 3057358"/>
              <a:gd name="connsiteX5" fmla="*/ 1070810 w 1371600"/>
              <a:gd name="connsiteY5" fmla="*/ 145716 h 3057358"/>
              <a:gd name="connsiteX6" fmla="*/ 1130968 w 1371600"/>
              <a:gd name="connsiteY6" fmla="*/ 193842 h 3057358"/>
              <a:gd name="connsiteX7" fmla="*/ 1167063 w 1371600"/>
              <a:gd name="connsiteY7" fmla="*/ 229937 h 3057358"/>
              <a:gd name="connsiteX8" fmla="*/ 1191126 w 1371600"/>
              <a:gd name="connsiteY8" fmla="*/ 266031 h 3057358"/>
              <a:gd name="connsiteX9" fmla="*/ 1227221 w 1371600"/>
              <a:gd name="connsiteY9" fmla="*/ 278063 h 3057358"/>
              <a:gd name="connsiteX10" fmla="*/ 1263316 w 1371600"/>
              <a:gd name="connsiteY10" fmla="*/ 314158 h 3057358"/>
              <a:gd name="connsiteX11" fmla="*/ 1299410 w 1371600"/>
              <a:gd name="connsiteY11" fmla="*/ 338221 h 3057358"/>
              <a:gd name="connsiteX12" fmla="*/ 1323474 w 1371600"/>
              <a:gd name="connsiteY12" fmla="*/ 434474 h 3057358"/>
              <a:gd name="connsiteX13" fmla="*/ 1347537 w 1371600"/>
              <a:gd name="connsiteY13" fmla="*/ 470568 h 3057358"/>
              <a:gd name="connsiteX14" fmla="*/ 1371600 w 1371600"/>
              <a:gd name="connsiteY14" fmla="*/ 675105 h 3057358"/>
              <a:gd name="connsiteX15" fmla="*/ 1359568 w 1371600"/>
              <a:gd name="connsiteY15" fmla="*/ 711200 h 3057358"/>
              <a:gd name="connsiteX16" fmla="*/ 1347537 w 1371600"/>
              <a:gd name="connsiteY16" fmla="*/ 771358 h 3057358"/>
              <a:gd name="connsiteX17" fmla="*/ 1335505 w 1371600"/>
              <a:gd name="connsiteY17" fmla="*/ 807453 h 3057358"/>
              <a:gd name="connsiteX18" fmla="*/ 1323474 w 1371600"/>
              <a:gd name="connsiteY18" fmla="*/ 867610 h 3057358"/>
              <a:gd name="connsiteX19" fmla="*/ 1299410 w 1371600"/>
              <a:gd name="connsiteY19" fmla="*/ 915737 h 3057358"/>
              <a:gd name="connsiteX20" fmla="*/ 1275347 w 1371600"/>
              <a:gd name="connsiteY20" fmla="*/ 1084179 h 3057358"/>
              <a:gd name="connsiteX21" fmla="*/ 1263316 w 1371600"/>
              <a:gd name="connsiteY21" fmla="*/ 1132305 h 3057358"/>
              <a:gd name="connsiteX22" fmla="*/ 1251284 w 1371600"/>
              <a:gd name="connsiteY22" fmla="*/ 1192463 h 3057358"/>
              <a:gd name="connsiteX23" fmla="*/ 1227221 w 1371600"/>
              <a:gd name="connsiteY23" fmla="*/ 1240589 h 3057358"/>
              <a:gd name="connsiteX24" fmla="*/ 1215189 w 1371600"/>
              <a:gd name="connsiteY24" fmla="*/ 1288716 h 3057358"/>
              <a:gd name="connsiteX25" fmla="*/ 1191126 w 1371600"/>
              <a:gd name="connsiteY25" fmla="*/ 1360905 h 3057358"/>
              <a:gd name="connsiteX26" fmla="*/ 1179095 w 1371600"/>
              <a:gd name="connsiteY26" fmla="*/ 1397000 h 3057358"/>
              <a:gd name="connsiteX27" fmla="*/ 1155031 w 1371600"/>
              <a:gd name="connsiteY27" fmla="*/ 1421063 h 3057358"/>
              <a:gd name="connsiteX28" fmla="*/ 1118937 w 1371600"/>
              <a:gd name="connsiteY28" fmla="*/ 1493253 h 3057358"/>
              <a:gd name="connsiteX29" fmla="*/ 1094874 w 1371600"/>
              <a:gd name="connsiteY29" fmla="*/ 1565442 h 3057358"/>
              <a:gd name="connsiteX30" fmla="*/ 1070810 w 1371600"/>
              <a:gd name="connsiteY30" fmla="*/ 1601537 h 3057358"/>
              <a:gd name="connsiteX31" fmla="*/ 1034716 w 1371600"/>
              <a:gd name="connsiteY31" fmla="*/ 1709821 h 3057358"/>
              <a:gd name="connsiteX32" fmla="*/ 1010653 w 1371600"/>
              <a:gd name="connsiteY32" fmla="*/ 1757947 h 3057358"/>
              <a:gd name="connsiteX33" fmla="*/ 998621 w 1371600"/>
              <a:gd name="connsiteY33" fmla="*/ 1806074 h 3057358"/>
              <a:gd name="connsiteX34" fmla="*/ 986589 w 1371600"/>
              <a:gd name="connsiteY34" fmla="*/ 1842168 h 3057358"/>
              <a:gd name="connsiteX35" fmla="*/ 974558 w 1371600"/>
              <a:gd name="connsiteY35" fmla="*/ 1998579 h 3057358"/>
              <a:gd name="connsiteX36" fmla="*/ 962526 w 1371600"/>
              <a:gd name="connsiteY36" fmla="*/ 2082800 h 3057358"/>
              <a:gd name="connsiteX37" fmla="*/ 974558 w 1371600"/>
              <a:gd name="connsiteY37" fmla="*/ 2624221 h 3057358"/>
              <a:gd name="connsiteX38" fmla="*/ 962526 w 1371600"/>
              <a:gd name="connsiteY38" fmla="*/ 2876884 h 3057358"/>
              <a:gd name="connsiteX39" fmla="*/ 974558 w 1371600"/>
              <a:gd name="connsiteY39" fmla="*/ 3057358 h 3057358"/>
              <a:gd name="connsiteX0" fmla="*/ 0 w 1371600"/>
              <a:gd name="connsiteY0" fmla="*/ 17858 h 3061848"/>
              <a:gd name="connsiteX1" fmla="*/ 366629 w 1371600"/>
              <a:gd name="connsiteY1" fmla="*/ 4490 h 3061848"/>
              <a:gd name="connsiteX2" fmla="*/ 950495 w 1371600"/>
              <a:gd name="connsiteY2" fmla="*/ 102079 h 3061848"/>
              <a:gd name="connsiteX3" fmla="*/ 1034716 w 1371600"/>
              <a:gd name="connsiteY3" fmla="*/ 138174 h 3061848"/>
              <a:gd name="connsiteX4" fmla="*/ 1070810 w 1371600"/>
              <a:gd name="connsiteY4" fmla="*/ 150206 h 3061848"/>
              <a:gd name="connsiteX5" fmla="*/ 1130968 w 1371600"/>
              <a:gd name="connsiteY5" fmla="*/ 198332 h 3061848"/>
              <a:gd name="connsiteX6" fmla="*/ 1167063 w 1371600"/>
              <a:gd name="connsiteY6" fmla="*/ 234427 h 3061848"/>
              <a:gd name="connsiteX7" fmla="*/ 1191126 w 1371600"/>
              <a:gd name="connsiteY7" fmla="*/ 270521 h 3061848"/>
              <a:gd name="connsiteX8" fmla="*/ 1227221 w 1371600"/>
              <a:gd name="connsiteY8" fmla="*/ 282553 h 3061848"/>
              <a:gd name="connsiteX9" fmla="*/ 1263316 w 1371600"/>
              <a:gd name="connsiteY9" fmla="*/ 318648 h 3061848"/>
              <a:gd name="connsiteX10" fmla="*/ 1299410 w 1371600"/>
              <a:gd name="connsiteY10" fmla="*/ 342711 h 3061848"/>
              <a:gd name="connsiteX11" fmla="*/ 1323474 w 1371600"/>
              <a:gd name="connsiteY11" fmla="*/ 438964 h 3061848"/>
              <a:gd name="connsiteX12" fmla="*/ 1347537 w 1371600"/>
              <a:gd name="connsiteY12" fmla="*/ 475058 h 3061848"/>
              <a:gd name="connsiteX13" fmla="*/ 1371600 w 1371600"/>
              <a:gd name="connsiteY13" fmla="*/ 679595 h 3061848"/>
              <a:gd name="connsiteX14" fmla="*/ 1359568 w 1371600"/>
              <a:gd name="connsiteY14" fmla="*/ 715690 h 3061848"/>
              <a:gd name="connsiteX15" fmla="*/ 1347537 w 1371600"/>
              <a:gd name="connsiteY15" fmla="*/ 775848 h 3061848"/>
              <a:gd name="connsiteX16" fmla="*/ 1335505 w 1371600"/>
              <a:gd name="connsiteY16" fmla="*/ 811943 h 3061848"/>
              <a:gd name="connsiteX17" fmla="*/ 1323474 w 1371600"/>
              <a:gd name="connsiteY17" fmla="*/ 872100 h 3061848"/>
              <a:gd name="connsiteX18" fmla="*/ 1299410 w 1371600"/>
              <a:gd name="connsiteY18" fmla="*/ 920227 h 3061848"/>
              <a:gd name="connsiteX19" fmla="*/ 1275347 w 1371600"/>
              <a:gd name="connsiteY19" fmla="*/ 1088669 h 3061848"/>
              <a:gd name="connsiteX20" fmla="*/ 1263316 w 1371600"/>
              <a:gd name="connsiteY20" fmla="*/ 1136795 h 3061848"/>
              <a:gd name="connsiteX21" fmla="*/ 1251284 w 1371600"/>
              <a:gd name="connsiteY21" fmla="*/ 1196953 h 3061848"/>
              <a:gd name="connsiteX22" fmla="*/ 1227221 w 1371600"/>
              <a:gd name="connsiteY22" fmla="*/ 1245079 h 3061848"/>
              <a:gd name="connsiteX23" fmla="*/ 1215189 w 1371600"/>
              <a:gd name="connsiteY23" fmla="*/ 1293206 h 3061848"/>
              <a:gd name="connsiteX24" fmla="*/ 1191126 w 1371600"/>
              <a:gd name="connsiteY24" fmla="*/ 1365395 h 3061848"/>
              <a:gd name="connsiteX25" fmla="*/ 1179095 w 1371600"/>
              <a:gd name="connsiteY25" fmla="*/ 1401490 h 3061848"/>
              <a:gd name="connsiteX26" fmla="*/ 1155031 w 1371600"/>
              <a:gd name="connsiteY26" fmla="*/ 1425553 h 3061848"/>
              <a:gd name="connsiteX27" fmla="*/ 1118937 w 1371600"/>
              <a:gd name="connsiteY27" fmla="*/ 1497743 h 3061848"/>
              <a:gd name="connsiteX28" fmla="*/ 1094874 w 1371600"/>
              <a:gd name="connsiteY28" fmla="*/ 1569932 h 3061848"/>
              <a:gd name="connsiteX29" fmla="*/ 1070810 w 1371600"/>
              <a:gd name="connsiteY29" fmla="*/ 1606027 h 3061848"/>
              <a:gd name="connsiteX30" fmla="*/ 1034716 w 1371600"/>
              <a:gd name="connsiteY30" fmla="*/ 1714311 h 3061848"/>
              <a:gd name="connsiteX31" fmla="*/ 1010653 w 1371600"/>
              <a:gd name="connsiteY31" fmla="*/ 1762437 h 3061848"/>
              <a:gd name="connsiteX32" fmla="*/ 998621 w 1371600"/>
              <a:gd name="connsiteY32" fmla="*/ 1810564 h 3061848"/>
              <a:gd name="connsiteX33" fmla="*/ 986589 w 1371600"/>
              <a:gd name="connsiteY33" fmla="*/ 1846658 h 3061848"/>
              <a:gd name="connsiteX34" fmla="*/ 974558 w 1371600"/>
              <a:gd name="connsiteY34" fmla="*/ 2003069 h 3061848"/>
              <a:gd name="connsiteX35" fmla="*/ 962526 w 1371600"/>
              <a:gd name="connsiteY35" fmla="*/ 2087290 h 3061848"/>
              <a:gd name="connsiteX36" fmla="*/ 974558 w 1371600"/>
              <a:gd name="connsiteY36" fmla="*/ 2628711 h 3061848"/>
              <a:gd name="connsiteX37" fmla="*/ 962526 w 1371600"/>
              <a:gd name="connsiteY37" fmla="*/ 2881374 h 3061848"/>
              <a:gd name="connsiteX38" fmla="*/ 974558 w 1371600"/>
              <a:gd name="connsiteY38" fmla="*/ 3061848 h 3061848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167063 w 1371600"/>
              <a:gd name="connsiteY7" fmla="*/ 230218 h 3057639"/>
              <a:gd name="connsiteX8" fmla="*/ 1191126 w 1371600"/>
              <a:gd name="connsiteY8" fmla="*/ 266312 h 3057639"/>
              <a:gd name="connsiteX9" fmla="*/ 1227221 w 1371600"/>
              <a:gd name="connsiteY9" fmla="*/ 278344 h 3057639"/>
              <a:gd name="connsiteX10" fmla="*/ 1263316 w 1371600"/>
              <a:gd name="connsiteY10" fmla="*/ 314439 h 3057639"/>
              <a:gd name="connsiteX11" fmla="*/ 1299410 w 1371600"/>
              <a:gd name="connsiteY11" fmla="*/ 338502 h 3057639"/>
              <a:gd name="connsiteX12" fmla="*/ 1323474 w 1371600"/>
              <a:gd name="connsiteY12" fmla="*/ 434755 h 3057639"/>
              <a:gd name="connsiteX13" fmla="*/ 1347537 w 1371600"/>
              <a:gd name="connsiteY13" fmla="*/ 470849 h 3057639"/>
              <a:gd name="connsiteX14" fmla="*/ 1371600 w 1371600"/>
              <a:gd name="connsiteY14" fmla="*/ 675386 h 3057639"/>
              <a:gd name="connsiteX15" fmla="*/ 1359568 w 1371600"/>
              <a:gd name="connsiteY15" fmla="*/ 711481 h 3057639"/>
              <a:gd name="connsiteX16" fmla="*/ 1347537 w 1371600"/>
              <a:gd name="connsiteY16" fmla="*/ 771639 h 3057639"/>
              <a:gd name="connsiteX17" fmla="*/ 1335505 w 1371600"/>
              <a:gd name="connsiteY17" fmla="*/ 807734 h 3057639"/>
              <a:gd name="connsiteX18" fmla="*/ 1323474 w 1371600"/>
              <a:gd name="connsiteY18" fmla="*/ 867891 h 3057639"/>
              <a:gd name="connsiteX19" fmla="*/ 1299410 w 1371600"/>
              <a:gd name="connsiteY19" fmla="*/ 916018 h 3057639"/>
              <a:gd name="connsiteX20" fmla="*/ 1275347 w 1371600"/>
              <a:gd name="connsiteY20" fmla="*/ 1084460 h 3057639"/>
              <a:gd name="connsiteX21" fmla="*/ 1263316 w 1371600"/>
              <a:gd name="connsiteY21" fmla="*/ 1132586 h 3057639"/>
              <a:gd name="connsiteX22" fmla="*/ 1251284 w 1371600"/>
              <a:gd name="connsiteY22" fmla="*/ 1192744 h 3057639"/>
              <a:gd name="connsiteX23" fmla="*/ 1227221 w 1371600"/>
              <a:gd name="connsiteY23" fmla="*/ 1240870 h 3057639"/>
              <a:gd name="connsiteX24" fmla="*/ 1215189 w 1371600"/>
              <a:gd name="connsiteY24" fmla="*/ 1288997 h 3057639"/>
              <a:gd name="connsiteX25" fmla="*/ 1191126 w 1371600"/>
              <a:gd name="connsiteY25" fmla="*/ 1361186 h 3057639"/>
              <a:gd name="connsiteX26" fmla="*/ 1179095 w 1371600"/>
              <a:gd name="connsiteY26" fmla="*/ 1397281 h 3057639"/>
              <a:gd name="connsiteX27" fmla="*/ 1155031 w 1371600"/>
              <a:gd name="connsiteY27" fmla="*/ 1421344 h 3057639"/>
              <a:gd name="connsiteX28" fmla="*/ 1118937 w 1371600"/>
              <a:gd name="connsiteY28" fmla="*/ 1493534 h 3057639"/>
              <a:gd name="connsiteX29" fmla="*/ 1094874 w 1371600"/>
              <a:gd name="connsiteY29" fmla="*/ 1565723 h 3057639"/>
              <a:gd name="connsiteX30" fmla="*/ 1070810 w 1371600"/>
              <a:gd name="connsiteY30" fmla="*/ 1601818 h 3057639"/>
              <a:gd name="connsiteX31" fmla="*/ 1034716 w 1371600"/>
              <a:gd name="connsiteY31" fmla="*/ 1710102 h 3057639"/>
              <a:gd name="connsiteX32" fmla="*/ 1010653 w 1371600"/>
              <a:gd name="connsiteY32" fmla="*/ 1758228 h 3057639"/>
              <a:gd name="connsiteX33" fmla="*/ 998621 w 1371600"/>
              <a:gd name="connsiteY33" fmla="*/ 1806355 h 3057639"/>
              <a:gd name="connsiteX34" fmla="*/ 986589 w 1371600"/>
              <a:gd name="connsiteY34" fmla="*/ 1842449 h 3057639"/>
              <a:gd name="connsiteX35" fmla="*/ 974558 w 1371600"/>
              <a:gd name="connsiteY35" fmla="*/ 1998860 h 3057639"/>
              <a:gd name="connsiteX36" fmla="*/ 962526 w 1371600"/>
              <a:gd name="connsiteY36" fmla="*/ 2083081 h 3057639"/>
              <a:gd name="connsiteX37" fmla="*/ 974558 w 1371600"/>
              <a:gd name="connsiteY37" fmla="*/ 2624502 h 3057639"/>
              <a:gd name="connsiteX38" fmla="*/ 962526 w 1371600"/>
              <a:gd name="connsiteY38" fmla="*/ 2877165 h 3057639"/>
              <a:gd name="connsiteX39" fmla="*/ 974558 w 1371600"/>
              <a:gd name="connsiteY39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167063 w 1371600"/>
              <a:gd name="connsiteY7" fmla="*/ 230218 h 3057639"/>
              <a:gd name="connsiteX8" fmla="*/ 1191126 w 1371600"/>
              <a:gd name="connsiteY8" fmla="*/ 266312 h 3057639"/>
              <a:gd name="connsiteX9" fmla="*/ 1227221 w 1371600"/>
              <a:gd name="connsiteY9" fmla="*/ 278344 h 3057639"/>
              <a:gd name="connsiteX10" fmla="*/ 1299410 w 1371600"/>
              <a:gd name="connsiteY10" fmla="*/ 338502 h 3057639"/>
              <a:gd name="connsiteX11" fmla="*/ 1323474 w 1371600"/>
              <a:gd name="connsiteY11" fmla="*/ 434755 h 3057639"/>
              <a:gd name="connsiteX12" fmla="*/ 1347537 w 1371600"/>
              <a:gd name="connsiteY12" fmla="*/ 470849 h 3057639"/>
              <a:gd name="connsiteX13" fmla="*/ 1371600 w 1371600"/>
              <a:gd name="connsiteY13" fmla="*/ 675386 h 3057639"/>
              <a:gd name="connsiteX14" fmla="*/ 1359568 w 1371600"/>
              <a:gd name="connsiteY14" fmla="*/ 711481 h 3057639"/>
              <a:gd name="connsiteX15" fmla="*/ 1347537 w 1371600"/>
              <a:gd name="connsiteY15" fmla="*/ 771639 h 3057639"/>
              <a:gd name="connsiteX16" fmla="*/ 1335505 w 1371600"/>
              <a:gd name="connsiteY16" fmla="*/ 807734 h 3057639"/>
              <a:gd name="connsiteX17" fmla="*/ 1323474 w 1371600"/>
              <a:gd name="connsiteY17" fmla="*/ 867891 h 3057639"/>
              <a:gd name="connsiteX18" fmla="*/ 1299410 w 1371600"/>
              <a:gd name="connsiteY18" fmla="*/ 916018 h 3057639"/>
              <a:gd name="connsiteX19" fmla="*/ 1275347 w 1371600"/>
              <a:gd name="connsiteY19" fmla="*/ 1084460 h 3057639"/>
              <a:gd name="connsiteX20" fmla="*/ 1263316 w 1371600"/>
              <a:gd name="connsiteY20" fmla="*/ 1132586 h 3057639"/>
              <a:gd name="connsiteX21" fmla="*/ 1251284 w 1371600"/>
              <a:gd name="connsiteY21" fmla="*/ 1192744 h 3057639"/>
              <a:gd name="connsiteX22" fmla="*/ 1227221 w 1371600"/>
              <a:gd name="connsiteY22" fmla="*/ 1240870 h 3057639"/>
              <a:gd name="connsiteX23" fmla="*/ 1215189 w 1371600"/>
              <a:gd name="connsiteY23" fmla="*/ 1288997 h 3057639"/>
              <a:gd name="connsiteX24" fmla="*/ 1191126 w 1371600"/>
              <a:gd name="connsiteY24" fmla="*/ 1361186 h 3057639"/>
              <a:gd name="connsiteX25" fmla="*/ 1179095 w 1371600"/>
              <a:gd name="connsiteY25" fmla="*/ 1397281 h 3057639"/>
              <a:gd name="connsiteX26" fmla="*/ 1155031 w 1371600"/>
              <a:gd name="connsiteY26" fmla="*/ 1421344 h 3057639"/>
              <a:gd name="connsiteX27" fmla="*/ 1118937 w 1371600"/>
              <a:gd name="connsiteY27" fmla="*/ 1493534 h 3057639"/>
              <a:gd name="connsiteX28" fmla="*/ 1094874 w 1371600"/>
              <a:gd name="connsiteY28" fmla="*/ 1565723 h 3057639"/>
              <a:gd name="connsiteX29" fmla="*/ 1070810 w 1371600"/>
              <a:gd name="connsiteY29" fmla="*/ 1601818 h 3057639"/>
              <a:gd name="connsiteX30" fmla="*/ 1034716 w 1371600"/>
              <a:gd name="connsiteY30" fmla="*/ 1710102 h 3057639"/>
              <a:gd name="connsiteX31" fmla="*/ 1010653 w 1371600"/>
              <a:gd name="connsiteY31" fmla="*/ 1758228 h 3057639"/>
              <a:gd name="connsiteX32" fmla="*/ 998621 w 1371600"/>
              <a:gd name="connsiteY32" fmla="*/ 1806355 h 3057639"/>
              <a:gd name="connsiteX33" fmla="*/ 986589 w 1371600"/>
              <a:gd name="connsiteY33" fmla="*/ 1842449 h 3057639"/>
              <a:gd name="connsiteX34" fmla="*/ 974558 w 1371600"/>
              <a:gd name="connsiteY34" fmla="*/ 1998860 h 3057639"/>
              <a:gd name="connsiteX35" fmla="*/ 962526 w 1371600"/>
              <a:gd name="connsiteY35" fmla="*/ 2083081 h 3057639"/>
              <a:gd name="connsiteX36" fmla="*/ 974558 w 1371600"/>
              <a:gd name="connsiteY36" fmla="*/ 2624502 h 3057639"/>
              <a:gd name="connsiteX37" fmla="*/ 962526 w 1371600"/>
              <a:gd name="connsiteY37" fmla="*/ 2877165 h 3057639"/>
              <a:gd name="connsiteX38" fmla="*/ 974558 w 1371600"/>
              <a:gd name="connsiteY38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167063 w 1371600"/>
              <a:gd name="connsiteY7" fmla="*/ 230218 h 3057639"/>
              <a:gd name="connsiteX8" fmla="*/ 1227221 w 1371600"/>
              <a:gd name="connsiteY8" fmla="*/ 278344 h 3057639"/>
              <a:gd name="connsiteX9" fmla="*/ 1299410 w 1371600"/>
              <a:gd name="connsiteY9" fmla="*/ 338502 h 3057639"/>
              <a:gd name="connsiteX10" fmla="*/ 1323474 w 1371600"/>
              <a:gd name="connsiteY10" fmla="*/ 434755 h 3057639"/>
              <a:gd name="connsiteX11" fmla="*/ 1347537 w 1371600"/>
              <a:gd name="connsiteY11" fmla="*/ 470849 h 3057639"/>
              <a:gd name="connsiteX12" fmla="*/ 1371600 w 1371600"/>
              <a:gd name="connsiteY12" fmla="*/ 675386 h 3057639"/>
              <a:gd name="connsiteX13" fmla="*/ 1359568 w 1371600"/>
              <a:gd name="connsiteY13" fmla="*/ 711481 h 3057639"/>
              <a:gd name="connsiteX14" fmla="*/ 1347537 w 1371600"/>
              <a:gd name="connsiteY14" fmla="*/ 771639 h 3057639"/>
              <a:gd name="connsiteX15" fmla="*/ 1335505 w 1371600"/>
              <a:gd name="connsiteY15" fmla="*/ 807734 h 3057639"/>
              <a:gd name="connsiteX16" fmla="*/ 1323474 w 1371600"/>
              <a:gd name="connsiteY16" fmla="*/ 867891 h 3057639"/>
              <a:gd name="connsiteX17" fmla="*/ 1299410 w 1371600"/>
              <a:gd name="connsiteY17" fmla="*/ 916018 h 3057639"/>
              <a:gd name="connsiteX18" fmla="*/ 1275347 w 1371600"/>
              <a:gd name="connsiteY18" fmla="*/ 1084460 h 3057639"/>
              <a:gd name="connsiteX19" fmla="*/ 1263316 w 1371600"/>
              <a:gd name="connsiteY19" fmla="*/ 1132586 h 3057639"/>
              <a:gd name="connsiteX20" fmla="*/ 1251284 w 1371600"/>
              <a:gd name="connsiteY20" fmla="*/ 1192744 h 3057639"/>
              <a:gd name="connsiteX21" fmla="*/ 1227221 w 1371600"/>
              <a:gd name="connsiteY21" fmla="*/ 1240870 h 3057639"/>
              <a:gd name="connsiteX22" fmla="*/ 1215189 w 1371600"/>
              <a:gd name="connsiteY22" fmla="*/ 1288997 h 3057639"/>
              <a:gd name="connsiteX23" fmla="*/ 1191126 w 1371600"/>
              <a:gd name="connsiteY23" fmla="*/ 1361186 h 3057639"/>
              <a:gd name="connsiteX24" fmla="*/ 1179095 w 1371600"/>
              <a:gd name="connsiteY24" fmla="*/ 1397281 h 3057639"/>
              <a:gd name="connsiteX25" fmla="*/ 1155031 w 1371600"/>
              <a:gd name="connsiteY25" fmla="*/ 1421344 h 3057639"/>
              <a:gd name="connsiteX26" fmla="*/ 1118937 w 1371600"/>
              <a:gd name="connsiteY26" fmla="*/ 1493534 h 3057639"/>
              <a:gd name="connsiteX27" fmla="*/ 1094874 w 1371600"/>
              <a:gd name="connsiteY27" fmla="*/ 1565723 h 3057639"/>
              <a:gd name="connsiteX28" fmla="*/ 1070810 w 1371600"/>
              <a:gd name="connsiteY28" fmla="*/ 1601818 h 3057639"/>
              <a:gd name="connsiteX29" fmla="*/ 1034716 w 1371600"/>
              <a:gd name="connsiteY29" fmla="*/ 1710102 h 3057639"/>
              <a:gd name="connsiteX30" fmla="*/ 1010653 w 1371600"/>
              <a:gd name="connsiteY30" fmla="*/ 1758228 h 3057639"/>
              <a:gd name="connsiteX31" fmla="*/ 998621 w 1371600"/>
              <a:gd name="connsiteY31" fmla="*/ 1806355 h 3057639"/>
              <a:gd name="connsiteX32" fmla="*/ 986589 w 1371600"/>
              <a:gd name="connsiteY32" fmla="*/ 1842449 h 3057639"/>
              <a:gd name="connsiteX33" fmla="*/ 974558 w 1371600"/>
              <a:gd name="connsiteY33" fmla="*/ 1998860 h 3057639"/>
              <a:gd name="connsiteX34" fmla="*/ 962526 w 1371600"/>
              <a:gd name="connsiteY34" fmla="*/ 2083081 h 3057639"/>
              <a:gd name="connsiteX35" fmla="*/ 974558 w 1371600"/>
              <a:gd name="connsiteY35" fmla="*/ 2624502 h 3057639"/>
              <a:gd name="connsiteX36" fmla="*/ 962526 w 1371600"/>
              <a:gd name="connsiteY36" fmla="*/ 2877165 h 3057639"/>
              <a:gd name="connsiteX37" fmla="*/ 974558 w 1371600"/>
              <a:gd name="connsiteY37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167063 w 1371600"/>
              <a:gd name="connsiteY7" fmla="*/ 230218 h 3057639"/>
              <a:gd name="connsiteX8" fmla="*/ 1227221 w 1371600"/>
              <a:gd name="connsiteY8" fmla="*/ 278344 h 3057639"/>
              <a:gd name="connsiteX9" fmla="*/ 1299410 w 1371600"/>
              <a:gd name="connsiteY9" fmla="*/ 338502 h 3057639"/>
              <a:gd name="connsiteX10" fmla="*/ 1347537 w 1371600"/>
              <a:gd name="connsiteY10" fmla="*/ 470849 h 3057639"/>
              <a:gd name="connsiteX11" fmla="*/ 1371600 w 1371600"/>
              <a:gd name="connsiteY11" fmla="*/ 675386 h 3057639"/>
              <a:gd name="connsiteX12" fmla="*/ 1359568 w 1371600"/>
              <a:gd name="connsiteY12" fmla="*/ 711481 h 3057639"/>
              <a:gd name="connsiteX13" fmla="*/ 1347537 w 1371600"/>
              <a:gd name="connsiteY13" fmla="*/ 771639 h 3057639"/>
              <a:gd name="connsiteX14" fmla="*/ 1335505 w 1371600"/>
              <a:gd name="connsiteY14" fmla="*/ 807734 h 3057639"/>
              <a:gd name="connsiteX15" fmla="*/ 1323474 w 1371600"/>
              <a:gd name="connsiteY15" fmla="*/ 867891 h 3057639"/>
              <a:gd name="connsiteX16" fmla="*/ 1299410 w 1371600"/>
              <a:gd name="connsiteY16" fmla="*/ 916018 h 3057639"/>
              <a:gd name="connsiteX17" fmla="*/ 1275347 w 1371600"/>
              <a:gd name="connsiteY17" fmla="*/ 1084460 h 3057639"/>
              <a:gd name="connsiteX18" fmla="*/ 1263316 w 1371600"/>
              <a:gd name="connsiteY18" fmla="*/ 1132586 h 3057639"/>
              <a:gd name="connsiteX19" fmla="*/ 1251284 w 1371600"/>
              <a:gd name="connsiteY19" fmla="*/ 1192744 h 3057639"/>
              <a:gd name="connsiteX20" fmla="*/ 1227221 w 1371600"/>
              <a:gd name="connsiteY20" fmla="*/ 1240870 h 3057639"/>
              <a:gd name="connsiteX21" fmla="*/ 1215189 w 1371600"/>
              <a:gd name="connsiteY21" fmla="*/ 1288997 h 3057639"/>
              <a:gd name="connsiteX22" fmla="*/ 1191126 w 1371600"/>
              <a:gd name="connsiteY22" fmla="*/ 1361186 h 3057639"/>
              <a:gd name="connsiteX23" fmla="*/ 1179095 w 1371600"/>
              <a:gd name="connsiteY23" fmla="*/ 1397281 h 3057639"/>
              <a:gd name="connsiteX24" fmla="*/ 1155031 w 1371600"/>
              <a:gd name="connsiteY24" fmla="*/ 1421344 h 3057639"/>
              <a:gd name="connsiteX25" fmla="*/ 1118937 w 1371600"/>
              <a:gd name="connsiteY25" fmla="*/ 1493534 h 3057639"/>
              <a:gd name="connsiteX26" fmla="*/ 1094874 w 1371600"/>
              <a:gd name="connsiteY26" fmla="*/ 1565723 h 3057639"/>
              <a:gd name="connsiteX27" fmla="*/ 1070810 w 1371600"/>
              <a:gd name="connsiteY27" fmla="*/ 1601818 h 3057639"/>
              <a:gd name="connsiteX28" fmla="*/ 1034716 w 1371600"/>
              <a:gd name="connsiteY28" fmla="*/ 1710102 h 3057639"/>
              <a:gd name="connsiteX29" fmla="*/ 1010653 w 1371600"/>
              <a:gd name="connsiteY29" fmla="*/ 1758228 h 3057639"/>
              <a:gd name="connsiteX30" fmla="*/ 998621 w 1371600"/>
              <a:gd name="connsiteY30" fmla="*/ 1806355 h 3057639"/>
              <a:gd name="connsiteX31" fmla="*/ 986589 w 1371600"/>
              <a:gd name="connsiteY31" fmla="*/ 1842449 h 3057639"/>
              <a:gd name="connsiteX32" fmla="*/ 974558 w 1371600"/>
              <a:gd name="connsiteY32" fmla="*/ 1998860 h 3057639"/>
              <a:gd name="connsiteX33" fmla="*/ 962526 w 1371600"/>
              <a:gd name="connsiteY33" fmla="*/ 2083081 h 3057639"/>
              <a:gd name="connsiteX34" fmla="*/ 974558 w 1371600"/>
              <a:gd name="connsiteY34" fmla="*/ 2624502 h 3057639"/>
              <a:gd name="connsiteX35" fmla="*/ 962526 w 1371600"/>
              <a:gd name="connsiteY35" fmla="*/ 2877165 h 3057639"/>
              <a:gd name="connsiteX36" fmla="*/ 974558 w 1371600"/>
              <a:gd name="connsiteY36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167063 w 1371600"/>
              <a:gd name="connsiteY7" fmla="*/ 230218 h 3057639"/>
              <a:gd name="connsiteX8" fmla="*/ 1227221 w 1371600"/>
              <a:gd name="connsiteY8" fmla="*/ 278344 h 3057639"/>
              <a:gd name="connsiteX9" fmla="*/ 1299410 w 1371600"/>
              <a:gd name="connsiteY9" fmla="*/ 338502 h 3057639"/>
              <a:gd name="connsiteX10" fmla="*/ 1347537 w 1371600"/>
              <a:gd name="connsiteY10" fmla="*/ 470849 h 3057639"/>
              <a:gd name="connsiteX11" fmla="*/ 1371600 w 1371600"/>
              <a:gd name="connsiteY11" fmla="*/ 675386 h 3057639"/>
              <a:gd name="connsiteX12" fmla="*/ 1359568 w 1371600"/>
              <a:gd name="connsiteY12" fmla="*/ 711481 h 3057639"/>
              <a:gd name="connsiteX13" fmla="*/ 1347537 w 1371600"/>
              <a:gd name="connsiteY13" fmla="*/ 771639 h 3057639"/>
              <a:gd name="connsiteX14" fmla="*/ 1335505 w 1371600"/>
              <a:gd name="connsiteY14" fmla="*/ 807734 h 3057639"/>
              <a:gd name="connsiteX15" fmla="*/ 1323474 w 1371600"/>
              <a:gd name="connsiteY15" fmla="*/ 867891 h 3057639"/>
              <a:gd name="connsiteX16" fmla="*/ 1275347 w 1371600"/>
              <a:gd name="connsiteY16" fmla="*/ 1084460 h 3057639"/>
              <a:gd name="connsiteX17" fmla="*/ 1263316 w 1371600"/>
              <a:gd name="connsiteY17" fmla="*/ 1132586 h 3057639"/>
              <a:gd name="connsiteX18" fmla="*/ 1251284 w 1371600"/>
              <a:gd name="connsiteY18" fmla="*/ 1192744 h 3057639"/>
              <a:gd name="connsiteX19" fmla="*/ 1227221 w 1371600"/>
              <a:gd name="connsiteY19" fmla="*/ 1240870 h 3057639"/>
              <a:gd name="connsiteX20" fmla="*/ 1215189 w 1371600"/>
              <a:gd name="connsiteY20" fmla="*/ 1288997 h 3057639"/>
              <a:gd name="connsiteX21" fmla="*/ 1191126 w 1371600"/>
              <a:gd name="connsiteY21" fmla="*/ 1361186 h 3057639"/>
              <a:gd name="connsiteX22" fmla="*/ 1179095 w 1371600"/>
              <a:gd name="connsiteY22" fmla="*/ 1397281 h 3057639"/>
              <a:gd name="connsiteX23" fmla="*/ 1155031 w 1371600"/>
              <a:gd name="connsiteY23" fmla="*/ 1421344 h 3057639"/>
              <a:gd name="connsiteX24" fmla="*/ 1118937 w 1371600"/>
              <a:gd name="connsiteY24" fmla="*/ 1493534 h 3057639"/>
              <a:gd name="connsiteX25" fmla="*/ 1094874 w 1371600"/>
              <a:gd name="connsiteY25" fmla="*/ 1565723 h 3057639"/>
              <a:gd name="connsiteX26" fmla="*/ 1070810 w 1371600"/>
              <a:gd name="connsiteY26" fmla="*/ 1601818 h 3057639"/>
              <a:gd name="connsiteX27" fmla="*/ 1034716 w 1371600"/>
              <a:gd name="connsiteY27" fmla="*/ 1710102 h 3057639"/>
              <a:gd name="connsiteX28" fmla="*/ 1010653 w 1371600"/>
              <a:gd name="connsiteY28" fmla="*/ 1758228 h 3057639"/>
              <a:gd name="connsiteX29" fmla="*/ 998621 w 1371600"/>
              <a:gd name="connsiteY29" fmla="*/ 1806355 h 3057639"/>
              <a:gd name="connsiteX30" fmla="*/ 986589 w 1371600"/>
              <a:gd name="connsiteY30" fmla="*/ 1842449 h 3057639"/>
              <a:gd name="connsiteX31" fmla="*/ 974558 w 1371600"/>
              <a:gd name="connsiteY31" fmla="*/ 1998860 h 3057639"/>
              <a:gd name="connsiteX32" fmla="*/ 962526 w 1371600"/>
              <a:gd name="connsiteY32" fmla="*/ 2083081 h 3057639"/>
              <a:gd name="connsiteX33" fmla="*/ 974558 w 1371600"/>
              <a:gd name="connsiteY33" fmla="*/ 2624502 h 3057639"/>
              <a:gd name="connsiteX34" fmla="*/ 962526 w 1371600"/>
              <a:gd name="connsiteY34" fmla="*/ 2877165 h 3057639"/>
              <a:gd name="connsiteX35" fmla="*/ 974558 w 1371600"/>
              <a:gd name="connsiteY35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27221 w 1371600"/>
              <a:gd name="connsiteY7" fmla="*/ 278344 h 3057639"/>
              <a:gd name="connsiteX8" fmla="*/ 1299410 w 1371600"/>
              <a:gd name="connsiteY8" fmla="*/ 338502 h 3057639"/>
              <a:gd name="connsiteX9" fmla="*/ 1347537 w 1371600"/>
              <a:gd name="connsiteY9" fmla="*/ 470849 h 3057639"/>
              <a:gd name="connsiteX10" fmla="*/ 1371600 w 1371600"/>
              <a:gd name="connsiteY10" fmla="*/ 675386 h 3057639"/>
              <a:gd name="connsiteX11" fmla="*/ 1359568 w 1371600"/>
              <a:gd name="connsiteY11" fmla="*/ 711481 h 3057639"/>
              <a:gd name="connsiteX12" fmla="*/ 1347537 w 1371600"/>
              <a:gd name="connsiteY12" fmla="*/ 771639 h 3057639"/>
              <a:gd name="connsiteX13" fmla="*/ 1335505 w 1371600"/>
              <a:gd name="connsiteY13" fmla="*/ 807734 h 3057639"/>
              <a:gd name="connsiteX14" fmla="*/ 1323474 w 1371600"/>
              <a:gd name="connsiteY14" fmla="*/ 867891 h 3057639"/>
              <a:gd name="connsiteX15" fmla="*/ 1275347 w 1371600"/>
              <a:gd name="connsiteY15" fmla="*/ 1084460 h 3057639"/>
              <a:gd name="connsiteX16" fmla="*/ 1263316 w 1371600"/>
              <a:gd name="connsiteY16" fmla="*/ 1132586 h 3057639"/>
              <a:gd name="connsiteX17" fmla="*/ 1251284 w 1371600"/>
              <a:gd name="connsiteY17" fmla="*/ 1192744 h 3057639"/>
              <a:gd name="connsiteX18" fmla="*/ 1227221 w 1371600"/>
              <a:gd name="connsiteY18" fmla="*/ 1240870 h 3057639"/>
              <a:gd name="connsiteX19" fmla="*/ 1215189 w 1371600"/>
              <a:gd name="connsiteY19" fmla="*/ 1288997 h 3057639"/>
              <a:gd name="connsiteX20" fmla="*/ 1191126 w 1371600"/>
              <a:gd name="connsiteY20" fmla="*/ 1361186 h 3057639"/>
              <a:gd name="connsiteX21" fmla="*/ 1179095 w 1371600"/>
              <a:gd name="connsiteY21" fmla="*/ 1397281 h 3057639"/>
              <a:gd name="connsiteX22" fmla="*/ 1155031 w 1371600"/>
              <a:gd name="connsiteY22" fmla="*/ 1421344 h 3057639"/>
              <a:gd name="connsiteX23" fmla="*/ 1118937 w 1371600"/>
              <a:gd name="connsiteY23" fmla="*/ 1493534 h 3057639"/>
              <a:gd name="connsiteX24" fmla="*/ 1094874 w 1371600"/>
              <a:gd name="connsiteY24" fmla="*/ 1565723 h 3057639"/>
              <a:gd name="connsiteX25" fmla="*/ 1070810 w 1371600"/>
              <a:gd name="connsiteY25" fmla="*/ 1601818 h 3057639"/>
              <a:gd name="connsiteX26" fmla="*/ 1034716 w 1371600"/>
              <a:gd name="connsiteY26" fmla="*/ 1710102 h 3057639"/>
              <a:gd name="connsiteX27" fmla="*/ 1010653 w 1371600"/>
              <a:gd name="connsiteY27" fmla="*/ 1758228 h 3057639"/>
              <a:gd name="connsiteX28" fmla="*/ 998621 w 1371600"/>
              <a:gd name="connsiteY28" fmla="*/ 1806355 h 3057639"/>
              <a:gd name="connsiteX29" fmla="*/ 986589 w 1371600"/>
              <a:gd name="connsiteY29" fmla="*/ 1842449 h 3057639"/>
              <a:gd name="connsiteX30" fmla="*/ 974558 w 1371600"/>
              <a:gd name="connsiteY30" fmla="*/ 1998860 h 3057639"/>
              <a:gd name="connsiteX31" fmla="*/ 962526 w 1371600"/>
              <a:gd name="connsiteY31" fmla="*/ 2083081 h 3057639"/>
              <a:gd name="connsiteX32" fmla="*/ 974558 w 1371600"/>
              <a:gd name="connsiteY32" fmla="*/ 2624502 h 3057639"/>
              <a:gd name="connsiteX33" fmla="*/ 962526 w 1371600"/>
              <a:gd name="connsiteY33" fmla="*/ 2877165 h 3057639"/>
              <a:gd name="connsiteX34" fmla="*/ 974558 w 1371600"/>
              <a:gd name="connsiteY34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27221 w 1371600"/>
              <a:gd name="connsiteY7" fmla="*/ 278344 h 3057639"/>
              <a:gd name="connsiteX8" fmla="*/ 1299410 w 1371600"/>
              <a:gd name="connsiteY8" fmla="*/ 338502 h 3057639"/>
              <a:gd name="connsiteX9" fmla="*/ 1347537 w 1371600"/>
              <a:gd name="connsiteY9" fmla="*/ 470849 h 3057639"/>
              <a:gd name="connsiteX10" fmla="*/ 1371600 w 1371600"/>
              <a:gd name="connsiteY10" fmla="*/ 675386 h 3057639"/>
              <a:gd name="connsiteX11" fmla="*/ 1359568 w 1371600"/>
              <a:gd name="connsiteY11" fmla="*/ 711481 h 3057639"/>
              <a:gd name="connsiteX12" fmla="*/ 1347537 w 1371600"/>
              <a:gd name="connsiteY12" fmla="*/ 771639 h 3057639"/>
              <a:gd name="connsiteX13" fmla="*/ 1335505 w 1371600"/>
              <a:gd name="connsiteY13" fmla="*/ 807734 h 3057639"/>
              <a:gd name="connsiteX14" fmla="*/ 1323474 w 1371600"/>
              <a:gd name="connsiteY14" fmla="*/ 867891 h 3057639"/>
              <a:gd name="connsiteX15" fmla="*/ 1275347 w 1371600"/>
              <a:gd name="connsiteY15" fmla="*/ 1084460 h 3057639"/>
              <a:gd name="connsiteX16" fmla="*/ 1263316 w 1371600"/>
              <a:gd name="connsiteY16" fmla="*/ 1132586 h 3057639"/>
              <a:gd name="connsiteX17" fmla="*/ 1251284 w 1371600"/>
              <a:gd name="connsiteY17" fmla="*/ 1192744 h 3057639"/>
              <a:gd name="connsiteX18" fmla="*/ 1227221 w 1371600"/>
              <a:gd name="connsiteY18" fmla="*/ 1240870 h 3057639"/>
              <a:gd name="connsiteX19" fmla="*/ 1215189 w 1371600"/>
              <a:gd name="connsiteY19" fmla="*/ 1288997 h 3057639"/>
              <a:gd name="connsiteX20" fmla="*/ 1191126 w 1371600"/>
              <a:gd name="connsiteY20" fmla="*/ 1361186 h 3057639"/>
              <a:gd name="connsiteX21" fmla="*/ 1179095 w 1371600"/>
              <a:gd name="connsiteY21" fmla="*/ 1397281 h 3057639"/>
              <a:gd name="connsiteX22" fmla="*/ 1155031 w 1371600"/>
              <a:gd name="connsiteY22" fmla="*/ 1421344 h 3057639"/>
              <a:gd name="connsiteX23" fmla="*/ 1118937 w 1371600"/>
              <a:gd name="connsiteY23" fmla="*/ 1493534 h 3057639"/>
              <a:gd name="connsiteX24" fmla="*/ 1094874 w 1371600"/>
              <a:gd name="connsiteY24" fmla="*/ 1565723 h 3057639"/>
              <a:gd name="connsiteX25" fmla="*/ 1070810 w 1371600"/>
              <a:gd name="connsiteY25" fmla="*/ 1601818 h 3057639"/>
              <a:gd name="connsiteX26" fmla="*/ 1034716 w 1371600"/>
              <a:gd name="connsiteY26" fmla="*/ 1710102 h 3057639"/>
              <a:gd name="connsiteX27" fmla="*/ 1010653 w 1371600"/>
              <a:gd name="connsiteY27" fmla="*/ 1758228 h 3057639"/>
              <a:gd name="connsiteX28" fmla="*/ 998621 w 1371600"/>
              <a:gd name="connsiteY28" fmla="*/ 1806355 h 3057639"/>
              <a:gd name="connsiteX29" fmla="*/ 986589 w 1371600"/>
              <a:gd name="connsiteY29" fmla="*/ 1842449 h 3057639"/>
              <a:gd name="connsiteX30" fmla="*/ 974558 w 1371600"/>
              <a:gd name="connsiteY30" fmla="*/ 1998860 h 3057639"/>
              <a:gd name="connsiteX31" fmla="*/ 962526 w 1371600"/>
              <a:gd name="connsiteY31" fmla="*/ 2083081 h 3057639"/>
              <a:gd name="connsiteX32" fmla="*/ 974558 w 1371600"/>
              <a:gd name="connsiteY32" fmla="*/ 2624502 h 3057639"/>
              <a:gd name="connsiteX33" fmla="*/ 962526 w 1371600"/>
              <a:gd name="connsiteY33" fmla="*/ 2877165 h 3057639"/>
              <a:gd name="connsiteX34" fmla="*/ 974558 w 1371600"/>
              <a:gd name="connsiteY34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47537 w 1371600"/>
              <a:gd name="connsiteY8" fmla="*/ 470849 h 3057639"/>
              <a:gd name="connsiteX9" fmla="*/ 1371600 w 1371600"/>
              <a:gd name="connsiteY9" fmla="*/ 675386 h 3057639"/>
              <a:gd name="connsiteX10" fmla="*/ 1359568 w 1371600"/>
              <a:gd name="connsiteY10" fmla="*/ 711481 h 3057639"/>
              <a:gd name="connsiteX11" fmla="*/ 1347537 w 1371600"/>
              <a:gd name="connsiteY11" fmla="*/ 771639 h 3057639"/>
              <a:gd name="connsiteX12" fmla="*/ 1335505 w 1371600"/>
              <a:gd name="connsiteY12" fmla="*/ 807734 h 3057639"/>
              <a:gd name="connsiteX13" fmla="*/ 1323474 w 1371600"/>
              <a:gd name="connsiteY13" fmla="*/ 867891 h 3057639"/>
              <a:gd name="connsiteX14" fmla="*/ 1275347 w 1371600"/>
              <a:gd name="connsiteY14" fmla="*/ 1084460 h 3057639"/>
              <a:gd name="connsiteX15" fmla="*/ 1263316 w 1371600"/>
              <a:gd name="connsiteY15" fmla="*/ 1132586 h 3057639"/>
              <a:gd name="connsiteX16" fmla="*/ 1251284 w 1371600"/>
              <a:gd name="connsiteY16" fmla="*/ 1192744 h 3057639"/>
              <a:gd name="connsiteX17" fmla="*/ 1227221 w 1371600"/>
              <a:gd name="connsiteY17" fmla="*/ 1240870 h 3057639"/>
              <a:gd name="connsiteX18" fmla="*/ 1215189 w 1371600"/>
              <a:gd name="connsiteY18" fmla="*/ 1288997 h 3057639"/>
              <a:gd name="connsiteX19" fmla="*/ 1191126 w 1371600"/>
              <a:gd name="connsiteY19" fmla="*/ 1361186 h 3057639"/>
              <a:gd name="connsiteX20" fmla="*/ 1179095 w 1371600"/>
              <a:gd name="connsiteY20" fmla="*/ 1397281 h 3057639"/>
              <a:gd name="connsiteX21" fmla="*/ 1155031 w 1371600"/>
              <a:gd name="connsiteY21" fmla="*/ 1421344 h 3057639"/>
              <a:gd name="connsiteX22" fmla="*/ 1118937 w 1371600"/>
              <a:gd name="connsiteY22" fmla="*/ 1493534 h 3057639"/>
              <a:gd name="connsiteX23" fmla="*/ 1094874 w 1371600"/>
              <a:gd name="connsiteY23" fmla="*/ 1565723 h 3057639"/>
              <a:gd name="connsiteX24" fmla="*/ 1070810 w 1371600"/>
              <a:gd name="connsiteY24" fmla="*/ 1601818 h 3057639"/>
              <a:gd name="connsiteX25" fmla="*/ 1034716 w 1371600"/>
              <a:gd name="connsiteY25" fmla="*/ 1710102 h 3057639"/>
              <a:gd name="connsiteX26" fmla="*/ 1010653 w 1371600"/>
              <a:gd name="connsiteY26" fmla="*/ 1758228 h 3057639"/>
              <a:gd name="connsiteX27" fmla="*/ 998621 w 1371600"/>
              <a:gd name="connsiteY27" fmla="*/ 1806355 h 3057639"/>
              <a:gd name="connsiteX28" fmla="*/ 986589 w 1371600"/>
              <a:gd name="connsiteY28" fmla="*/ 1842449 h 3057639"/>
              <a:gd name="connsiteX29" fmla="*/ 974558 w 1371600"/>
              <a:gd name="connsiteY29" fmla="*/ 1998860 h 3057639"/>
              <a:gd name="connsiteX30" fmla="*/ 962526 w 1371600"/>
              <a:gd name="connsiteY30" fmla="*/ 2083081 h 3057639"/>
              <a:gd name="connsiteX31" fmla="*/ 974558 w 1371600"/>
              <a:gd name="connsiteY31" fmla="*/ 2624502 h 3057639"/>
              <a:gd name="connsiteX32" fmla="*/ 962526 w 1371600"/>
              <a:gd name="connsiteY32" fmla="*/ 2877165 h 3057639"/>
              <a:gd name="connsiteX33" fmla="*/ 974558 w 1371600"/>
              <a:gd name="connsiteY33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47537 w 1371600"/>
              <a:gd name="connsiteY8" fmla="*/ 470849 h 3057639"/>
              <a:gd name="connsiteX9" fmla="*/ 1371600 w 1371600"/>
              <a:gd name="connsiteY9" fmla="*/ 675386 h 3057639"/>
              <a:gd name="connsiteX10" fmla="*/ 1359568 w 1371600"/>
              <a:gd name="connsiteY10" fmla="*/ 711481 h 3057639"/>
              <a:gd name="connsiteX11" fmla="*/ 1347537 w 1371600"/>
              <a:gd name="connsiteY11" fmla="*/ 771639 h 3057639"/>
              <a:gd name="connsiteX12" fmla="*/ 1335505 w 1371600"/>
              <a:gd name="connsiteY12" fmla="*/ 807734 h 3057639"/>
              <a:gd name="connsiteX13" fmla="*/ 1323474 w 1371600"/>
              <a:gd name="connsiteY13" fmla="*/ 867891 h 3057639"/>
              <a:gd name="connsiteX14" fmla="*/ 1275347 w 1371600"/>
              <a:gd name="connsiteY14" fmla="*/ 1084460 h 3057639"/>
              <a:gd name="connsiteX15" fmla="*/ 1263316 w 1371600"/>
              <a:gd name="connsiteY15" fmla="*/ 1132586 h 3057639"/>
              <a:gd name="connsiteX16" fmla="*/ 1251284 w 1371600"/>
              <a:gd name="connsiteY16" fmla="*/ 1192744 h 3057639"/>
              <a:gd name="connsiteX17" fmla="*/ 1227221 w 1371600"/>
              <a:gd name="connsiteY17" fmla="*/ 1240870 h 3057639"/>
              <a:gd name="connsiteX18" fmla="*/ 1215189 w 1371600"/>
              <a:gd name="connsiteY18" fmla="*/ 1288997 h 3057639"/>
              <a:gd name="connsiteX19" fmla="*/ 1191126 w 1371600"/>
              <a:gd name="connsiteY19" fmla="*/ 1361186 h 3057639"/>
              <a:gd name="connsiteX20" fmla="*/ 1179095 w 1371600"/>
              <a:gd name="connsiteY20" fmla="*/ 1397281 h 3057639"/>
              <a:gd name="connsiteX21" fmla="*/ 1155031 w 1371600"/>
              <a:gd name="connsiteY21" fmla="*/ 1421344 h 3057639"/>
              <a:gd name="connsiteX22" fmla="*/ 1118937 w 1371600"/>
              <a:gd name="connsiteY22" fmla="*/ 1493534 h 3057639"/>
              <a:gd name="connsiteX23" fmla="*/ 1094874 w 1371600"/>
              <a:gd name="connsiteY23" fmla="*/ 1565723 h 3057639"/>
              <a:gd name="connsiteX24" fmla="*/ 1070810 w 1371600"/>
              <a:gd name="connsiteY24" fmla="*/ 1601818 h 3057639"/>
              <a:gd name="connsiteX25" fmla="*/ 1034716 w 1371600"/>
              <a:gd name="connsiteY25" fmla="*/ 1710102 h 3057639"/>
              <a:gd name="connsiteX26" fmla="*/ 1010653 w 1371600"/>
              <a:gd name="connsiteY26" fmla="*/ 1758228 h 3057639"/>
              <a:gd name="connsiteX27" fmla="*/ 998621 w 1371600"/>
              <a:gd name="connsiteY27" fmla="*/ 1806355 h 3057639"/>
              <a:gd name="connsiteX28" fmla="*/ 986589 w 1371600"/>
              <a:gd name="connsiteY28" fmla="*/ 1842449 h 3057639"/>
              <a:gd name="connsiteX29" fmla="*/ 974558 w 1371600"/>
              <a:gd name="connsiteY29" fmla="*/ 1998860 h 3057639"/>
              <a:gd name="connsiteX30" fmla="*/ 962526 w 1371600"/>
              <a:gd name="connsiteY30" fmla="*/ 2083081 h 3057639"/>
              <a:gd name="connsiteX31" fmla="*/ 974558 w 1371600"/>
              <a:gd name="connsiteY31" fmla="*/ 2624502 h 3057639"/>
              <a:gd name="connsiteX32" fmla="*/ 962526 w 1371600"/>
              <a:gd name="connsiteY32" fmla="*/ 2877165 h 3057639"/>
              <a:gd name="connsiteX33" fmla="*/ 974558 w 1371600"/>
              <a:gd name="connsiteY33" fmla="*/ 3057639 h 3057639"/>
              <a:gd name="connsiteX0" fmla="*/ 0 w 1374495"/>
              <a:gd name="connsiteY0" fmla="*/ 13649 h 3057639"/>
              <a:gd name="connsiteX1" fmla="*/ 366629 w 1374495"/>
              <a:gd name="connsiteY1" fmla="*/ 281 h 3057639"/>
              <a:gd name="connsiteX2" fmla="*/ 699690 w 1374495"/>
              <a:gd name="connsiteY2" fmla="*/ 26721 h 3057639"/>
              <a:gd name="connsiteX3" fmla="*/ 950495 w 1374495"/>
              <a:gd name="connsiteY3" fmla="*/ 97870 h 3057639"/>
              <a:gd name="connsiteX4" fmla="*/ 1034716 w 1374495"/>
              <a:gd name="connsiteY4" fmla="*/ 133965 h 3057639"/>
              <a:gd name="connsiteX5" fmla="*/ 1070810 w 1374495"/>
              <a:gd name="connsiteY5" fmla="*/ 145997 h 3057639"/>
              <a:gd name="connsiteX6" fmla="*/ 1130968 w 1374495"/>
              <a:gd name="connsiteY6" fmla="*/ 194123 h 3057639"/>
              <a:gd name="connsiteX7" fmla="*/ 1299410 w 1374495"/>
              <a:gd name="connsiteY7" fmla="*/ 338502 h 3057639"/>
              <a:gd name="connsiteX8" fmla="*/ 1371600 w 1374495"/>
              <a:gd name="connsiteY8" fmla="*/ 675386 h 3057639"/>
              <a:gd name="connsiteX9" fmla="*/ 1359568 w 1374495"/>
              <a:gd name="connsiteY9" fmla="*/ 711481 h 3057639"/>
              <a:gd name="connsiteX10" fmla="*/ 1347537 w 1374495"/>
              <a:gd name="connsiteY10" fmla="*/ 771639 h 3057639"/>
              <a:gd name="connsiteX11" fmla="*/ 1335505 w 1374495"/>
              <a:gd name="connsiteY11" fmla="*/ 807734 h 3057639"/>
              <a:gd name="connsiteX12" fmla="*/ 1323474 w 1374495"/>
              <a:gd name="connsiteY12" fmla="*/ 867891 h 3057639"/>
              <a:gd name="connsiteX13" fmla="*/ 1275347 w 1374495"/>
              <a:gd name="connsiteY13" fmla="*/ 1084460 h 3057639"/>
              <a:gd name="connsiteX14" fmla="*/ 1263316 w 1374495"/>
              <a:gd name="connsiteY14" fmla="*/ 1132586 h 3057639"/>
              <a:gd name="connsiteX15" fmla="*/ 1251284 w 1374495"/>
              <a:gd name="connsiteY15" fmla="*/ 1192744 h 3057639"/>
              <a:gd name="connsiteX16" fmla="*/ 1227221 w 1374495"/>
              <a:gd name="connsiteY16" fmla="*/ 1240870 h 3057639"/>
              <a:gd name="connsiteX17" fmla="*/ 1215189 w 1374495"/>
              <a:gd name="connsiteY17" fmla="*/ 1288997 h 3057639"/>
              <a:gd name="connsiteX18" fmla="*/ 1191126 w 1374495"/>
              <a:gd name="connsiteY18" fmla="*/ 1361186 h 3057639"/>
              <a:gd name="connsiteX19" fmla="*/ 1179095 w 1374495"/>
              <a:gd name="connsiteY19" fmla="*/ 1397281 h 3057639"/>
              <a:gd name="connsiteX20" fmla="*/ 1155031 w 1374495"/>
              <a:gd name="connsiteY20" fmla="*/ 1421344 h 3057639"/>
              <a:gd name="connsiteX21" fmla="*/ 1118937 w 1374495"/>
              <a:gd name="connsiteY21" fmla="*/ 1493534 h 3057639"/>
              <a:gd name="connsiteX22" fmla="*/ 1094874 w 1374495"/>
              <a:gd name="connsiteY22" fmla="*/ 1565723 h 3057639"/>
              <a:gd name="connsiteX23" fmla="*/ 1070810 w 1374495"/>
              <a:gd name="connsiteY23" fmla="*/ 1601818 h 3057639"/>
              <a:gd name="connsiteX24" fmla="*/ 1034716 w 1374495"/>
              <a:gd name="connsiteY24" fmla="*/ 1710102 h 3057639"/>
              <a:gd name="connsiteX25" fmla="*/ 1010653 w 1374495"/>
              <a:gd name="connsiteY25" fmla="*/ 1758228 h 3057639"/>
              <a:gd name="connsiteX26" fmla="*/ 998621 w 1374495"/>
              <a:gd name="connsiteY26" fmla="*/ 1806355 h 3057639"/>
              <a:gd name="connsiteX27" fmla="*/ 986589 w 1374495"/>
              <a:gd name="connsiteY27" fmla="*/ 1842449 h 3057639"/>
              <a:gd name="connsiteX28" fmla="*/ 974558 w 1374495"/>
              <a:gd name="connsiteY28" fmla="*/ 1998860 h 3057639"/>
              <a:gd name="connsiteX29" fmla="*/ 962526 w 1374495"/>
              <a:gd name="connsiteY29" fmla="*/ 2083081 h 3057639"/>
              <a:gd name="connsiteX30" fmla="*/ 974558 w 1374495"/>
              <a:gd name="connsiteY30" fmla="*/ 2624502 h 3057639"/>
              <a:gd name="connsiteX31" fmla="*/ 962526 w 1374495"/>
              <a:gd name="connsiteY31" fmla="*/ 2877165 h 3057639"/>
              <a:gd name="connsiteX32" fmla="*/ 974558 w 1374495"/>
              <a:gd name="connsiteY32" fmla="*/ 3057639 h 3057639"/>
              <a:gd name="connsiteX0" fmla="*/ 0 w 1371624"/>
              <a:gd name="connsiteY0" fmla="*/ 13649 h 3057639"/>
              <a:gd name="connsiteX1" fmla="*/ 366629 w 1371624"/>
              <a:gd name="connsiteY1" fmla="*/ 281 h 3057639"/>
              <a:gd name="connsiteX2" fmla="*/ 699690 w 1371624"/>
              <a:gd name="connsiteY2" fmla="*/ 26721 h 3057639"/>
              <a:gd name="connsiteX3" fmla="*/ 950495 w 1371624"/>
              <a:gd name="connsiteY3" fmla="*/ 97870 h 3057639"/>
              <a:gd name="connsiteX4" fmla="*/ 1034716 w 1371624"/>
              <a:gd name="connsiteY4" fmla="*/ 133965 h 3057639"/>
              <a:gd name="connsiteX5" fmla="*/ 1070810 w 1371624"/>
              <a:gd name="connsiteY5" fmla="*/ 145997 h 3057639"/>
              <a:gd name="connsiteX6" fmla="*/ 1130968 w 1371624"/>
              <a:gd name="connsiteY6" fmla="*/ 194123 h 3057639"/>
              <a:gd name="connsiteX7" fmla="*/ 1299410 w 1371624"/>
              <a:gd name="connsiteY7" fmla="*/ 338502 h 3057639"/>
              <a:gd name="connsiteX8" fmla="*/ 1360090 w 1371624"/>
              <a:gd name="connsiteY8" fmla="*/ 471221 h 3057639"/>
              <a:gd name="connsiteX9" fmla="*/ 1371600 w 1371624"/>
              <a:gd name="connsiteY9" fmla="*/ 675386 h 3057639"/>
              <a:gd name="connsiteX10" fmla="*/ 1359568 w 1371624"/>
              <a:gd name="connsiteY10" fmla="*/ 711481 h 3057639"/>
              <a:gd name="connsiteX11" fmla="*/ 1347537 w 1371624"/>
              <a:gd name="connsiteY11" fmla="*/ 771639 h 3057639"/>
              <a:gd name="connsiteX12" fmla="*/ 1335505 w 1371624"/>
              <a:gd name="connsiteY12" fmla="*/ 807734 h 3057639"/>
              <a:gd name="connsiteX13" fmla="*/ 1323474 w 1371624"/>
              <a:gd name="connsiteY13" fmla="*/ 867891 h 3057639"/>
              <a:gd name="connsiteX14" fmla="*/ 1275347 w 1371624"/>
              <a:gd name="connsiteY14" fmla="*/ 1084460 h 3057639"/>
              <a:gd name="connsiteX15" fmla="*/ 1263316 w 1371624"/>
              <a:gd name="connsiteY15" fmla="*/ 1132586 h 3057639"/>
              <a:gd name="connsiteX16" fmla="*/ 1251284 w 1371624"/>
              <a:gd name="connsiteY16" fmla="*/ 1192744 h 3057639"/>
              <a:gd name="connsiteX17" fmla="*/ 1227221 w 1371624"/>
              <a:gd name="connsiteY17" fmla="*/ 1240870 h 3057639"/>
              <a:gd name="connsiteX18" fmla="*/ 1215189 w 1371624"/>
              <a:gd name="connsiteY18" fmla="*/ 1288997 h 3057639"/>
              <a:gd name="connsiteX19" fmla="*/ 1191126 w 1371624"/>
              <a:gd name="connsiteY19" fmla="*/ 1361186 h 3057639"/>
              <a:gd name="connsiteX20" fmla="*/ 1179095 w 1371624"/>
              <a:gd name="connsiteY20" fmla="*/ 1397281 h 3057639"/>
              <a:gd name="connsiteX21" fmla="*/ 1155031 w 1371624"/>
              <a:gd name="connsiteY21" fmla="*/ 1421344 h 3057639"/>
              <a:gd name="connsiteX22" fmla="*/ 1118937 w 1371624"/>
              <a:gd name="connsiteY22" fmla="*/ 1493534 h 3057639"/>
              <a:gd name="connsiteX23" fmla="*/ 1094874 w 1371624"/>
              <a:gd name="connsiteY23" fmla="*/ 1565723 h 3057639"/>
              <a:gd name="connsiteX24" fmla="*/ 1070810 w 1371624"/>
              <a:gd name="connsiteY24" fmla="*/ 1601818 h 3057639"/>
              <a:gd name="connsiteX25" fmla="*/ 1034716 w 1371624"/>
              <a:gd name="connsiteY25" fmla="*/ 1710102 h 3057639"/>
              <a:gd name="connsiteX26" fmla="*/ 1010653 w 1371624"/>
              <a:gd name="connsiteY26" fmla="*/ 1758228 h 3057639"/>
              <a:gd name="connsiteX27" fmla="*/ 998621 w 1371624"/>
              <a:gd name="connsiteY27" fmla="*/ 1806355 h 3057639"/>
              <a:gd name="connsiteX28" fmla="*/ 986589 w 1371624"/>
              <a:gd name="connsiteY28" fmla="*/ 1842449 h 3057639"/>
              <a:gd name="connsiteX29" fmla="*/ 974558 w 1371624"/>
              <a:gd name="connsiteY29" fmla="*/ 1998860 h 3057639"/>
              <a:gd name="connsiteX30" fmla="*/ 962526 w 1371624"/>
              <a:gd name="connsiteY30" fmla="*/ 2083081 h 3057639"/>
              <a:gd name="connsiteX31" fmla="*/ 974558 w 1371624"/>
              <a:gd name="connsiteY31" fmla="*/ 2624502 h 3057639"/>
              <a:gd name="connsiteX32" fmla="*/ 962526 w 1371624"/>
              <a:gd name="connsiteY32" fmla="*/ 2877165 h 3057639"/>
              <a:gd name="connsiteX33" fmla="*/ 974558 w 1371624"/>
              <a:gd name="connsiteY33" fmla="*/ 3057639 h 3057639"/>
              <a:gd name="connsiteX0" fmla="*/ 0 w 1371624"/>
              <a:gd name="connsiteY0" fmla="*/ 13649 h 3057639"/>
              <a:gd name="connsiteX1" fmla="*/ 366629 w 1371624"/>
              <a:gd name="connsiteY1" fmla="*/ 281 h 3057639"/>
              <a:gd name="connsiteX2" fmla="*/ 699690 w 1371624"/>
              <a:gd name="connsiteY2" fmla="*/ 26721 h 3057639"/>
              <a:gd name="connsiteX3" fmla="*/ 950495 w 1371624"/>
              <a:gd name="connsiteY3" fmla="*/ 97870 h 3057639"/>
              <a:gd name="connsiteX4" fmla="*/ 1034716 w 1371624"/>
              <a:gd name="connsiteY4" fmla="*/ 133965 h 3057639"/>
              <a:gd name="connsiteX5" fmla="*/ 1070810 w 1371624"/>
              <a:gd name="connsiteY5" fmla="*/ 145997 h 3057639"/>
              <a:gd name="connsiteX6" fmla="*/ 1130968 w 1371624"/>
              <a:gd name="connsiteY6" fmla="*/ 194123 h 3057639"/>
              <a:gd name="connsiteX7" fmla="*/ 1299410 w 1371624"/>
              <a:gd name="connsiteY7" fmla="*/ 338502 h 3057639"/>
              <a:gd name="connsiteX8" fmla="*/ 1360090 w 1371624"/>
              <a:gd name="connsiteY8" fmla="*/ 471221 h 3057639"/>
              <a:gd name="connsiteX9" fmla="*/ 1371600 w 1371624"/>
              <a:gd name="connsiteY9" fmla="*/ 675386 h 3057639"/>
              <a:gd name="connsiteX10" fmla="*/ 1359568 w 1371624"/>
              <a:gd name="connsiteY10" fmla="*/ 654331 h 3057639"/>
              <a:gd name="connsiteX11" fmla="*/ 1347537 w 1371624"/>
              <a:gd name="connsiteY11" fmla="*/ 771639 h 3057639"/>
              <a:gd name="connsiteX12" fmla="*/ 1335505 w 1371624"/>
              <a:gd name="connsiteY12" fmla="*/ 807734 h 3057639"/>
              <a:gd name="connsiteX13" fmla="*/ 1323474 w 1371624"/>
              <a:gd name="connsiteY13" fmla="*/ 867891 h 3057639"/>
              <a:gd name="connsiteX14" fmla="*/ 1275347 w 1371624"/>
              <a:gd name="connsiteY14" fmla="*/ 1084460 h 3057639"/>
              <a:gd name="connsiteX15" fmla="*/ 1263316 w 1371624"/>
              <a:gd name="connsiteY15" fmla="*/ 1132586 h 3057639"/>
              <a:gd name="connsiteX16" fmla="*/ 1251284 w 1371624"/>
              <a:gd name="connsiteY16" fmla="*/ 1192744 h 3057639"/>
              <a:gd name="connsiteX17" fmla="*/ 1227221 w 1371624"/>
              <a:gd name="connsiteY17" fmla="*/ 1240870 h 3057639"/>
              <a:gd name="connsiteX18" fmla="*/ 1215189 w 1371624"/>
              <a:gd name="connsiteY18" fmla="*/ 1288997 h 3057639"/>
              <a:gd name="connsiteX19" fmla="*/ 1191126 w 1371624"/>
              <a:gd name="connsiteY19" fmla="*/ 1361186 h 3057639"/>
              <a:gd name="connsiteX20" fmla="*/ 1179095 w 1371624"/>
              <a:gd name="connsiteY20" fmla="*/ 1397281 h 3057639"/>
              <a:gd name="connsiteX21" fmla="*/ 1155031 w 1371624"/>
              <a:gd name="connsiteY21" fmla="*/ 1421344 h 3057639"/>
              <a:gd name="connsiteX22" fmla="*/ 1118937 w 1371624"/>
              <a:gd name="connsiteY22" fmla="*/ 1493534 h 3057639"/>
              <a:gd name="connsiteX23" fmla="*/ 1094874 w 1371624"/>
              <a:gd name="connsiteY23" fmla="*/ 1565723 h 3057639"/>
              <a:gd name="connsiteX24" fmla="*/ 1070810 w 1371624"/>
              <a:gd name="connsiteY24" fmla="*/ 1601818 h 3057639"/>
              <a:gd name="connsiteX25" fmla="*/ 1034716 w 1371624"/>
              <a:gd name="connsiteY25" fmla="*/ 1710102 h 3057639"/>
              <a:gd name="connsiteX26" fmla="*/ 1010653 w 1371624"/>
              <a:gd name="connsiteY26" fmla="*/ 1758228 h 3057639"/>
              <a:gd name="connsiteX27" fmla="*/ 998621 w 1371624"/>
              <a:gd name="connsiteY27" fmla="*/ 1806355 h 3057639"/>
              <a:gd name="connsiteX28" fmla="*/ 986589 w 1371624"/>
              <a:gd name="connsiteY28" fmla="*/ 1842449 h 3057639"/>
              <a:gd name="connsiteX29" fmla="*/ 974558 w 1371624"/>
              <a:gd name="connsiteY29" fmla="*/ 1998860 h 3057639"/>
              <a:gd name="connsiteX30" fmla="*/ 962526 w 1371624"/>
              <a:gd name="connsiteY30" fmla="*/ 2083081 h 3057639"/>
              <a:gd name="connsiteX31" fmla="*/ 974558 w 1371624"/>
              <a:gd name="connsiteY31" fmla="*/ 2624502 h 3057639"/>
              <a:gd name="connsiteX32" fmla="*/ 962526 w 1371624"/>
              <a:gd name="connsiteY32" fmla="*/ 2877165 h 3057639"/>
              <a:gd name="connsiteX33" fmla="*/ 974558 w 1371624"/>
              <a:gd name="connsiteY33" fmla="*/ 3057639 h 3057639"/>
              <a:gd name="connsiteX0" fmla="*/ 0 w 1371624"/>
              <a:gd name="connsiteY0" fmla="*/ 13649 h 3057639"/>
              <a:gd name="connsiteX1" fmla="*/ 366629 w 1371624"/>
              <a:gd name="connsiteY1" fmla="*/ 281 h 3057639"/>
              <a:gd name="connsiteX2" fmla="*/ 699690 w 1371624"/>
              <a:gd name="connsiteY2" fmla="*/ 26721 h 3057639"/>
              <a:gd name="connsiteX3" fmla="*/ 950495 w 1371624"/>
              <a:gd name="connsiteY3" fmla="*/ 97870 h 3057639"/>
              <a:gd name="connsiteX4" fmla="*/ 1034716 w 1371624"/>
              <a:gd name="connsiteY4" fmla="*/ 133965 h 3057639"/>
              <a:gd name="connsiteX5" fmla="*/ 1070810 w 1371624"/>
              <a:gd name="connsiteY5" fmla="*/ 145997 h 3057639"/>
              <a:gd name="connsiteX6" fmla="*/ 1130968 w 1371624"/>
              <a:gd name="connsiteY6" fmla="*/ 194123 h 3057639"/>
              <a:gd name="connsiteX7" fmla="*/ 1299410 w 1371624"/>
              <a:gd name="connsiteY7" fmla="*/ 338502 h 3057639"/>
              <a:gd name="connsiteX8" fmla="*/ 1360090 w 1371624"/>
              <a:gd name="connsiteY8" fmla="*/ 471221 h 3057639"/>
              <a:gd name="connsiteX9" fmla="*/ 1371600 w 1371624"/>
              <a:gd name="connsiteY9" fmla="*/ 675386 h 3057639"/>
              <a:gd name="connsiteX10" fmla="*/ 1359568 w 1371624"/>
              <a:gd name="connsiteY10" fmla="*/ 654331 h 3057639"/>
              <a:gd name="connsiteX11" fmla="*/ 1347537 w 1371624"/>
              <a:gd name="connsiteY11" fmla="*/ 771639 h 3057639"/>
              <a:gd name="connsiteX12" fmla="*/ 1335505 w 1371624"/>
              <a:gd name="connsiteY12" fmla="*/ 807734 h 3057639"/>
              <a:gd name="connsiteX13" fmla="*/ 1323474 w 1371624"/>
              <a:gd name="connsiteY13" fmla="*/ 867891 h 3057639"/>
              <a:gd name="connsiteX14" fmla="*/ 1275347 w 1371624"/>
              <a:gd name="connsiteY14" fmla="*/ 1084460 h 3057639"/>
              <a:gd name="connsiteX15" fmla="*/ 1263316 w 1371624"/>
              <a:gd name="connsiteY15" fmla="*/ 1132586 h 3057639"/>
              <a:gd name="connsiteX16" fmla="*/ 1251284 w 1371624"/>
              <a:gd name="connsiteY16" fmla="*/ 1192744 h 3057639"/>
              <a:gd name="connsiteX17" fmla="*/ 1227221 w 1371624"/>
              <a:gd name="connsiteY17" fmla="*/ 1240870 h 3057639"/>
              <a:gd name="connsiteX18" fmla="*/ 1215189 w 1371624"/>
              <a:gd name="connsiteY18" fmla="*/ 1288997 h 3057639"/>
              <a:gd name="connsiteX19" fmla="*/ 1191126 w 1371624"/>
              <a:gd name="connsiteY19" fmla="*/ 1361186 h 3057639"/>
              <a:gd name="connsiteX20" fmla="*/ 1155031 w 1371624"/>
              <a:gd name="connsiteY20" fmla="*/ 1421344 h 3057639"/>
              <a:gd name="connsiteX21" fmla="*/ 1118937 w 1371624"/>
              <a:gd name="connsiteY21" fmla="*/ 1493534 h 3057639"/>
              <a:gd name="connsiteX22" fmla="*/ 1094874 w 1371624"/>
              <a:gd name="connsiteY22" fmla="*/ 1565723 h 3057639"/>
              <a:gd name="connsiteX23" fmla="*/ 1070810 w 1371624"/>
              <a:gd name="connsiteY23" fmla="*/ 1601818 h 3057639"/>
              <a:gd name="connsiteX24" fmla="*/ 1034716 w 1371624"/>
              <a:gd name="connsiteY24" fmla="*/ 1710102 h 3057639"/>
              <a:gd name="connsiteX25" fmla="*/ 1010653 w 1371624"/>
              <a:gd name="connsiteY25" fmla="*/ 1758228 h 3057639"/>
              <a:gd name="connsiteX26" fmla="*/ 998621 w 1371624"/>
              <a:gd name="connsiteY26" fmla="*/ 1806355 h 3057639"/>
              <a:gd name="connsiteX27" fmla="*/ 986589 w 1371624"/>
              <a:gd name="connsiteY27" fmla="*/ 1842449 h 3057639"/>
              <a:gd name="connsiteX28" fmla="*/ 974558 w 1371624"/>
              <a:gd name="connsiteY28" fmla="*/ 1998860 h 3057639"/>
              <a:gd name="connsiteX29" fmla="*/ 962526 w 1371624"/>
              <a:gd name="connsiteY29" fmla="*/ 2083081 h 3057639"/>
              <a:gd name="connsiteX30" fmla="*/ 974558 w 1371624"/>
              <a:gd name="connsiteY30" fmla="*/ 2624502 h 3057639"/>
              <a:gd name="connsiteX31" fmla="*/ 962526 w 1371624"/>
              <a:gd name="connsiteY31" fmla="*/ 2877165 h 3057639"/>
              <a:gd name="connsiteX32" fmla="*/ 974558 w 1371624"/>
              <a:gd name="connsiteY32" fmla="*/ 3057639 h 3057639"/>
              <a:gd name="connsiteX0" fmla="*/ 0 w 1371624"/>
              <a:gd name="connsiteY0" fmla="*/ 13649 h 3057639"/>
              <a:gd name="connsiteX1" fmla="*/ 366629 w 1371624"/>
              <a:gd name="connsiteY1" fmla="*/ 281 h 3057639"/>
              <a:gd name="connsiteX2" fmla="*/ 699690 w 1371624"/>
              <a:gd name="connsiteY2" fmla="*/ 26721 h 3057639"/>
              <a:gd name="connsiteX3" fmla="*/ 950495 w 1371624"/>
              <a:gd name="connsiteY3" fmla="*/ 97870 h 3057639"/>
              <a:gd name="connsiteX4" fmla="*/ 1034716 w 1371624"/>
              <a:gd name="connsiteY4" fmla="*/ 133965 h 3057639"/>
              <a:gd name="connsiteX5" fmla="*/ 1070810 w 1371624"/>
              <a:gd name="connsiteY5" fmla="*/ 145997 h 3057639"/>
              <a:gd name="connsiteX6" fmla="*/ 1130968 w 1371624"/>
              <a:gd name="connsiteY6" fmla="*/ 194123 h 3057639"/>
              <a:gd name="connsiteX7" fmla="*/ 1299410 w 1371624"/>
              <a:gd name="connsiteY7" fmla="*/ 338502 h 3057639"/>
              <a:gd name="connsiteX8" fmla="*/ 1360090 w 1371624"/>
              <a:gd name="connsiteY8" fmla="*/ 471221 h 3057639"/>
              <a:gd name="connsiteX9" fmla="*/ 1371600 w 1371624"/>
              <a:gd name="connsiteY9" fmla="*/ 675386 h 3057639"/>
              <a:gd name="connsiteX10" fmla="*/ 1359568 w 1371624"/>
              <a:gd name="connsiteY10" fmla="*/ 654331 h 3057639"/>
              <a:gd name="connsiteX11" fmla="*/ 1347537 w 1371624"/>
              <a:gd name="connsiteY11" fmla="*/ 771639 h 3057639"/>
              <a:gd name="connsiteX12" fmla="*/ 1335505 w 1371624"/>
              <a:gd name="connsiteY12" fmla="*/ 807734 h 3057639"/>
              <a:gd name="connsiteX13" fmla="*/ 1323474 w 1371624"/>
              <a:gd name="connsiteY13" fmla="*/ 867891 h 3057639"/>
              <a:gd name="connsiteX14" fmla="*/ 1275347 w 1371624"/>
              <a:gd name="connsiteY14" fmla="*/ 1084460 h 3057639"/>
              <a:gd name="connsiteX15" fmla="*/ 1263316 w 1371624"/>
              <a:gd name="connsiteY15" fmla="*/ 1132586 h 3057639"/>
              <a:gd name="connsiteX16" fmla="*/ 1251284 w 1371624"/>
              <a:gd name="connsiteY16" fmla="*/ 1192744 h 3057639"/>
              <a:gd name="connsiteX17" fmla="*/ 1227221 w 1371624"/>
              <a:gd name="connsiteY17" fmla="*/ 1240870 h 3057639"/>
              <a:gd name="connsiteX18" fmla="*/ 1191126 w 1371624"/>
              <a:gd name="connsiteY18" fmla="*/ 1361186 h 3057639"/>
              <a:gd name="connsiteX19" fmla="*/ 1155031 w 1371624"/>
              <a:gd name="connsiteY19" fmla="*/ 1421344 h 3057639"/>
              <a:gd name="connsiteX20" fmla="*/ 1118937 w 1371624"/>
              <a:gd name="connsiteY20" fmla="*/ 1493534 h 3057639"/>
              <a:gd name="connsiteX21" fmla="*/ 1094874 w 1371624"/>
              <a:gd name="connsiteY21" fmla="*/ 1565723 h 3057639"/>
              <a:gd name="connsiteX22" fmla="*/ 1070810 w 1371624"/>
              <a:gd name="connsiteY22" fmla="*/ 1601818 h 3057639"/>
              <a:gd name="connsiteX23" fmla="*/ 1034716 w 1371624"/>
              <a:gd name="connsiteY23" fmla="*/ 1710102 h 3057639"/>
              <a:gd name="connsiteX24" fmla="*/ 1010653 w 1371624"/>
              <a:gd name="connsiteY24" fmla="*/ 1758228 h 3057639"/>
              <a:gd name="connsiteX25" fmla="*/ 998621 w 1371624"/>
              <a:gd name="connsiteY25" fmla="*/ 1806355 h 3057639"/>
              <a:gd name="connsiteX26" fmla="*/ 986589 w 1371624"/>
              <a:gd name="connsiteY26" fmla="*/ 1842449 h 3057639"/>
              <a:gd name="connsiteX27" fmla="*/ 974558 w 1371624"/>
              <a:gd name="connsiteY27" fmla="*/ 1998860 h 3057639"/>
              <a:gd name="connsiteX28" fmla="*/ 962526 w 1371624"/>
              <a:gd name="connsiteY28" fmla="*/ 2083081 h 3057639"/>
              <a:gd name="connsiteX29" fmla="*/ 974558 w 1371624"/>
              <a:gd name="connsiteY29" fmla="*/ 2624502 h 3057639"/>
              <a:gd name="connsiteX30" fmla="*/ 962526 w 1371624"/>
              <a:gd name="connsiteY30" fmla="*/ 2877165 h 3057639"/>
              <a:gd name="connsiteX31" fmla="*/ 974558 w 1371624"/>
              <a:gd name="connsiteY31" fmla="*/ 3057639 h 3057639"/>
              <a:gd name="connsiteX0" fmla="*/ 0 w 1371624"/>
              <a:gd name="connsiteY0" fmla="*/ 13649 h 3057639"/>
              <a:gd name="connsiteX1" fmla="*/ 366629 w 1371624"/>
              <a:gd name="connsiteY1" fmla="*/ 281 h 3057639"/>
              <a:gd name="connsiteX2" fmla="*/ 699690 w 1371624"/>
              <a:gd name="connsiteY2" fmla="*/ 26721 h 3057639"/>
              <a:gd name="connsiteX3" fmla="*/ 950495 w 1371624"/>
              <a:gd name="connsiteY3" fmla="*/ 97870 h 3057639"/>
              <a:gd name="connsiteX4" fmla="*/ 1034716 w 1371624"/>
              <a:gd name="connsiteY4" fmla="*/ 133965 h 3057639"/>
              <a:gd name="connsiteX5" fmla="*/ 1070810 w 1371624"/>
              <a:gd name="connsiteY5" fmla="*/ 145997 h 3057639"/>
              <a:gd name="connsiteX6" fmla="*/ 1130968 w 1371624"/>
              <a:gd name="connsiteY6" fmla="*/ 194123 h 3057639"/>
              <a:gd name="connsiteX7" fmla="*/ 1299410 w 1371624"/>
              <a:gd name="connsiteY7" fmla="*/ 338502 h 3057639"/>
              <a:gd name="connsiteX8" fmla="*/ 1360090 w 1371624"/>
              <a:gd name="connsiteY8" fmla="*/ 471221 h 3057639"/>
              <a:gd name="connsiteX9" fmla="*/ 1371600 w 1371624"/>
              <a:gd name="connsiteY9" fmla="*/ 675386 h 3057639"/>
              <a:gd name="connsiteX10" fmla="*/ 1359568 w 1371624"/>
              <a:gd name="connsiteY10" fmla="*/ 654331 h 3057639"/>
              <a:gd name="connsiteX11" fmla="*/ 1347537 w 1371624"/>
              <a:gd name="connsiteY11" fmla="*/ 771639 h 3057639"/>
              <a:gd name="connsiteX12" fmla="*/ 1335505 w 1371624"/>
              <a:gd name="connsiteY12" fmla="*/ 807734 h 3057639"/>
              <a:gd name="connsiteX13" fmla="*/ 1323474 w 1371624"/>
              <a:gd name="connsiteY13" fmla="*/ 867891 h 3057639"/>
              <a:gd name="connsiteX14" fmla="*/ 1275347 w 1371624"/>
              <a:gd name="connsiteY14" fmla="*/ 1084460 h 3057639"/>
              <a:gd name="connsiteX15" fmla="*/ 1263316 w 1371624"/>
              <a:gd name="connsiteY15" fmla="*/ 1132586 h 3057639"/>
              <a:gd name="connsiteX16" fmla="*/ 1251284 w 1371624"/>
              <a:gd name="connsiteY16" fmla="*/ 1192744 h 3057639"/>
              <a:gd name="connsiteX17" fmla="*/ 1227221 w 1371624"/>
              <a:gd name="connsiteY17" fmla="*/ 1240870 h 3057639"/>
              <a:gd name="connsiteX18" fmla="*/ 1155031 w 1371624"/>
              <a:gd name="connsiteY18" fmla="*/ 1421344 h 3057639"/>
              <a:gd name="connsiteX19" fmla="*/ 1118937 w 1371624"/>
              <a:gd name="connsiteY19" fmla="*/ 1493534 h 3057639"/>
              <a:gd name="connsiteX20" fmla="*/ 1094874 w 1371624"/>
              <a:gd name="connsiteY20" fmla="*/ 1565723 h 3057639"/>
              <a:gd name="connsiteX21" fmla="*/ 1070810 w 1371624"/>
              <a:gd name="connsiteY21" fmla="*/ 1601818 h 3057639"/>
              <a:gd name="connsiteX22" fmla="*/ 1034716 w 1371624"/>
              <a:gd name="connsiteY22" fmla="*/ 1710102 h 3057639"/>
              <a:gd name="connsiteX23" fmla="*/ 1010653 w 1371624"/>
              <a:gd name="connsiteY23" fmla="*/ 1758228 h 3057639"/>
              <a:gd name="connsiteX24" fmla="*/ 998621 w 1371624"/>
              <a:gd name="connsiteY24" fmla="*/ 1806355 h 3057639"/>
              <a:gd name="connsiteX25" fmla="*/ 986589 w 1371624"/>
              <a:gd name="connsiteY25" fmla="*/ 1842449 h 3057639"/>
              <a:gd name="connsiteX26" fmla="*/ 974558 w 1371624"/>
              <a:gd name="connsiteY26" fmla="*/ 1998860 h 3057639"/>
              <a:gd name="connsiteX27" fmla="*/ 962526 w 1371624"/>
              <a:gd name="connsiteY27" fmla="*/ 2083081 h 3057639"/>
              <a:gd name="connsiteX28" fmla="*/ 974558 w 1371624"/>
              <a:gd name="connsiteY28" fmla="*/ 2624502 h 3057639"/>
              <a:gd name="connsiteX29" fmla="*/ 962526 w 1371624"/>
              <a:gd name="connsiteY29" fmla="*/ 2877165 h 3057639"/>
              <a:gd name="connsiteX30" fmla="*/ 974558 w 1371624"/>
              <a:gd name="connsiteY30" fmla="*/ 3057639 h 3057639"/>
              <a:gd name="connsiteX0" fmla="*/ 0 w 1371624"/>
              <a:gd name="connsiteY0" fmla="*/ 13649 h 3057639"/>
              <a:gd name="connsiteX1" fmla="*/ 366629 w 1371624"/>
              <a:gd name="connsiteY1" fmla="*/ 281 h 3057639"/>
              <a:gd name="connsiteX2" fmla="*/ 699690 w 1371624"/>
              <a:gd name="connsiteY2" fmla="*/ 26721 h 3057639"/>
              <a:gd name="connsiteX3" fmla="*/ 950495 w 1371624"/>
              <a:gd name="connsiteY3" fmla="*/ 97870 h 3057639"/>
              <a:gd name="connsiteX4" fmla="*/ 1034716 w 1371624"/>
              <a:gd name="connsiteY4" fmla="*/ 133965 h 3057639"/>
              <a:gd name="connsiteX5" fmla="*/ 1070810 w 1371624"/>
              <a:gd name="connsiteY5" fmla="*/ 145997 h 3057639"/>
              <a:gd name="connsiteX6" fmla="*/ 1130968 w 1371624"/>
              <a:gd name="connsiteY6" fmla="*/ 194123 h 3057639"/>
              <a:gd name="connsiteX7" fmla="*/ 1299410 w 1371624"/>
              <a:gd name="connsiteY7" fmla="*/ 338502 h 3057639"/>
              <a:gd name="connsiteX8" fmla="*/ 1360090 w 1371624"/>
              <a:gd name="connsiteY8" fmla="*/ 471221 h 3057639"/>
              <a:gd name="connsiteX9" fmla="*/ 1371600 w 1371624"/>
              <a:gd name="connsiteY9" fmla="*/ 675386 h 3057639"/>
              <a:gd name="connsiteX10" fmla="*/ 1359568 w 1371624"/>
              <a:gd name="connsiteY10" fmla="*/ 654331 h 3057639"/>
              <a:gd name="connsiteX11" fmla="*/ 1347537 w 1371624"/>
              <a:gd name="connsiteY11" fmla="*/ 771639 h 3057639"/>
              <a:gd name="connsiteX12" fmla="*/ 1335505 w 1371624"/>
              <a:gd name="connsiteY12" fmla="*/ 807734 h 3057639"/>
              <a:gd name="connsiteX13" fmla="*/ 1323474 w 1371624"/>
              <a:gd name="connsiteY13" fmla="*/ 867891 h 3057639"/>
              <a:gd name="connsiteX14" fmla="*/ 1275347 w 1371624"/>
              <a:gd name="connsiteY14" fmla="*/ 1084460 h 3057639"/>
              <a:gd name="connsiteX15" fmla="*/ 1263316 w 1371624"/>
              <a:gd name="connsiteY15" fmla="*/ 1132586 h 3057639"/>
              <a:gd name="connsiteX16" fmla="*/ 1227221 w 1371624"/>
              <a:gd name="connsiteY16" fmla="*/ 1240870 h 3057639"/>
              <a:gd name="connsiteX17" fmla="*/ 1155031 w 1371624"/>
              <a:gd name="connsiteY17" fmla="*/ 1421344 h 3057639"/>
              <a:gd name="connsiteX18" fmla="*/ 1118937 w 1371624"/>
              <a:gd name="connsiteY18" fmla="*/ 1493534 h 3057639"/>
              <a:gd name="connsiteX19" fmla="*/ 1094874 w 1371624"/>
              <a:gd name="connsiteY19" fmla="*/ 1565723 h 3057639"/>
              <a:gd name="connsiteX20" fmla="*/ 1070810 w 1371624"/>
              <a:gd name="connsiteY20" fmla="*/ 1601818 h 3057639"/>
              <a:gd name="connsiteX21" fmla="*/ 1034716 w 1371624"/>
              <a:gd name="connsiteY21" fmla="*/ 1710102 h 3057639"/>
              <a:gd name="connsiteX22" fmla="*/ 1010653 w 1371624"/>
              <a:gd name="connsiteY22" fmla="*/ 1758228 h 3057639"/>
              <a:gd name="connsiteX23" fmla="*/ 998621 w 1371624"/>
              <a:gd name="connsiteY23" fmla="*/ 1806355 h 3057639"/>
              <a:gd name="connsiteX24" fmla="*/ 986589 w 1371624"/>
              <a:gd name="connsiteY24" fmla="*/ 1842449 h 3057639"/>
              <a:gd name="connsiteX25" fmla="*/ 974558 w 1371624"/>
              <a:gd name="connsiteY25" fmla="*/ 1998860 h 3057639"/>
              <a:gd name="connsiteX26" fmla="*/ 962526 w 1371624"/>
              <a:gd name="connsiteY26" fmla="*/ 2083081 h 3057639"/>
              <a:gd name="connsiteX27" fmla="*/ 974558 w 1371624"/>
              <a:gd name="connsiteY27" fmla="*/ 2624502 h 3057639"/>
              <a:gd name="connsiteX28" fmla="*/ 962526 w 1371624"/>
              <a:gd name="connsiteY28" fmla="*/ 2877165 h 3057639"/>
              <a:gd name="connsiteX29" fmla="*/ 974558 w 1371624"/>
              <a:gd name="connsiteY29" fmla="*/ 3057639 h 3057639"/>
              <a:gd name="connsiteX0" fmla="*/ 0 w 1371624"/>
              <a:gd name="connsiteY0" fmla="*/ 13649 h 3057639"/>
              <a:gd name="connsiteX1" fmla="*/ 366629 w 1371624"/>
              <a:gd name="connsiteY1" fmla="*/ 281 h 3057639"/>
              <a:gd name="connsiteX2" fmla="*/ 699690 w 1371624"/>
              <a:gd name="connsiteY2" fmla="*/ 26721 h 3057639"/>
              <a:gd name="connsiteX3" fmla="*/ 950495 w 1371624"/>
              <a:gd name="connsiteY3" fmla="*/ 97870 h 3057639"/>
              <a:gd name="connsiteX4" fmla="*/ 1034716 w 1371624"/>
              <a:gd name="connsiteY4" fmla="*/ 133965 h 3057639"/>
              <a:gd name="connsiteX5" fmla="*/ 1070810 w 1371624"/>
              <a:gd name="connsiteY5" fmla="*/ 145997 h 3057639"/>
              <a:gd name="connsiteX6" fmla="*/ 1130968 w 1371624"/>
              <a:gd name="connsiteY6" fmla="*/ 194123 h 3057639"/>
              <a:gd name="connsiteX7" fmla="*/ 1299410 w 1371624"/>
              <a:gd name="connsiteY7" fmla="*/ 338502 h 3057639"/>
              <a:gd name="connsiteX8" fmla="*/ 1360090 w 1371624"/>
              <a:gd name="connsiteY8" fmla="*/ 471221 h 3057639"/>
              <a:gd name="connsiteX9" fmla="*/ 1371600 w 1371624"/>
              <a:gd name="connsiteY9" fmla="*/ 675386 h 3057639"/>
              <a:gd name="connsiteX10" fmla="*/ 1359568 w 1371624"/>
              <a:gd name="connsiteY10" fmla="*/ 654331 h 3057639"/>
              <a:gd name="connsiteX11" fmla="*/ 1347537 w 1371624"/>
              <a:gd name="connsiteY11" fmla="*/ 771639 h 3057639"/>
              <a:gd name="connsiteX12" fmla="*/ 1335505 w 1371624"/>
              <a:gd name="connsiteY12" fmla="*/ 807734 h 3057639"/>
              <a:gd name="connsiteX13" fmla="*/ 1323474 w 1371624"/>
              <a:gd name="connsiteY13" fmla="*/ 867891 h 3057639"/>
              <a:gd name="connsiteX14" fmla="*/ 1275347 w 1371624"/>
              <a:gd name="connsiteY14" fmla="*/ 1084460 h 3057639"/>
              <a:gd name="connsiteX15" fmla="*/ 1263316 w 1371624"/>
              <a:gd name="connsiteY15" fmla="*/ 1132586 h 3057639"/>
              <a:gd name="connsiteX16" fmla="*/ 1227221 w 1371624"/>
              <a:gd name="connsiteY16" fmla="*/ 1240870 h 3057639"/>
              <a:gd name="connsiteX17" fmla="*/ 1155031 w 1371624"/>
              <a:gd name="connsiteY17" fmla="*/ 1421344 h 3057639"/>
              <a:gd name="connsiteX18" fmla="*/ 1118937 w 1371624"/>
              <a:gd name="connsiteY18" fmla="*/ 1493534 h 3057639"/>
              <a:gd name="connsiteX19" fmla="*/ 1094874 w 1371624"/>
              <a:gd name="connsiteY19" fmla="*/ 1565723 h 3057639"/>
              <a:gd name="connsiteX20" fmla="*/ 1070810 w 1371624"/>
              <a:gd name="connsiteY20" fmla="*/ 1601818 h 3057639"/>
              <a:gd name="connsiteX21" fmla="*/ 1034716 w 1371624"/>
              <a:gd name="connsiteY21" fmla="*/ 1710102 h 3057639"/>
              <a:gd name="connsiteX22" fmla="*/ 1010653 w 1371624"/>
              <a:gd name="connsiteY22" fmla="*/ 1758228 h 3057639"/>
              <a:gd name="connsiteX23" fmla="*/ 998621 w 1371624"/>
              <a:gd name="connsiteY23" fmla="*/ 1806355 h 3057639"/>
              <a:gd name="connsiteX24" fmla="*/ 986589 w 1371624"/>
              <a:gd name="connsiteY24" fmla="*/ 1842449 h 3057639"/>
              <a:gd name="connsiteX25" fmla="*/ 961858 w 1371624"/>
              <a:gd name="connsiteY25" fmla="*/ 1979810 h 3057639"/>
              <a:gd name="connsiteX26" fmla="*/ 962526 w 1371624"/>
              <a:gd name="connsiteY26" fmla="*/ 2083081 h 3057639"/>
              <a:gd name="connsiteX27" fmla="*/ 974558 w 1371624"/>
              <a:gd name="connsiteY27" fmla="*/ 2624502 h 3057639"/>
              <a:gd name="connsiteX28" fmla="*/ 962526 w 1371624"/>
              <a:gd name="connsiteY28" fmla="*/ 2877165 h 3057639"/>
              <a:gd name="connsiteX29" fmla="*/ 974558 w 1371624"/>
              <a:gd name="connsiteY29" fmla="*/ 3057639 h 3057639"/>
              <a:gd name="connsiteX0" fmla="*/ 0 w 1371624"/>
              <a:gd name="connsiteY0" fmla="*/ 13649 h 3057639"/>
              <a:gd name="connsiteX1" fmla="*/ 366629 w 1371624"/>
              <a:gd name="connsiteY1" fmla="*/ 281 h 3057639"/>
              <a:gd name="connsiteX2" fmla="*/ 699690 w 1371624"/>
              <a:gd name="connsiteY2" fmla="*/ 26721 h 3057639"/>
              <a:gd name="connsiteX3" fmla="*/ 950495 w 1371624"/>
              <a:gd name="connsiteY3" fmla="*/ 97870 h 3057639"/>
              <a:gd name="connsiteX4" fmla="*/ 1034716 w 1371624"/>
              <a:gd name="connsiteY4" fmla="*/ 133965 h 3057639"/>
              <a:gd name="connsiteX5" fmla="*/ 1070810 w 1371624"/>
              <a:gd name="connsiteY5" fmla="*/ 145997 h 3057639"/>
              <a:gd name="connsiteX6" fmla="*/ 1130968 w 1371624"/>
              <a:gd name="connsiteY6" fmla="*/ 194123 h 3057639"/>
              <a:gd name="connsiteX7" fmla="*/ 1299410 w 1371624"/>
              <a:gd name="connsiteY7" fmla="*/ 338502 h 3057639"/>
              <a:gd name="connsiteX8" fmla="*/ 1360090 w 1371624"/>
              <a:gd name="connsiteY8" fmla="*/ 471221 h 3057639"/>
              <a:gd name="connsiteX9" fmla="*/ 1371600 w 1371624"/>
              <a:gd name="connsiteY9" fmla="*/ 675386 h 3057639"/>
              <a:gd name="connsiteX10" fmla="*/ 1359568 w 1371624"/>
              <a:gd name="connsiteY10" fmla="*/ 654331 h 3057639"/>
              <a:gd name="connsiteX11" fmla="*/ 1347537 w 1371624"/>
              <a:gd name="connsiteY11" fmla="*/ 771639 h 3057639"/>
              <a:gd name="connsiteX12" fmla="*/ 1335505 w 1371624"/>
              <a:gd name="connsiteY12" fmla="*/ 807734 h 3057639"/>
              <a:gd name="connsiteX13" fmla="*/ 1323474 w 1371624"/>
              <a:gd name="connsiteY13" fmla="*/ 867891 h 3057639"/>
              <a:gd name="connsiteX14" fmla="*/ 1275347 w 1371624"/>
              <a:gd name="connsiteY14" fmla="*/ 1084460 h 3057639"/>
              <a:gd name="connsiteX15" fmla="*/ 1263316 w 1371624"/>
              <a:gd name="connsiteY15" fmla="*/ 1132586 h 3057639"/>
              <a:gd name="connsiteX16" fmla="*/ 1227221 w 1371624"/>
              <a:gd name="connsiteY16" fmla="*/ 1240870 h 3057639"/>
              <a:gd name="connsiteX17" fmla="*/ 1155031 w 1371624"/>
              <a:gd name="connsiteY17" fmla="*/ 1421344 h 3057639"/>
              <a:gd name="connsiteX18" fmla="*/ 1118937 w 1371624"/>
              <a:gd name="connsiteY18" fmla="*/ 1493534 h 3057639"/>
              <a:gd name="connsiteX19" fmla="*/ 1094874 w 1371624"/>
              <a:gd name="connsiteY19" fmla="*/ 1565723 h 3057639"/>
              <a:gd name="connsiteX20" fmla="*/ 1070810 w 1371624"/>
              <a:gd name="connsiteY20" fmla="*/ 1601818 h 3057639"/>
              <a:gd name="connsiteX21" fmla="*/ 1034716 w 1371624"/>
              <a:gd name="connsiteY21" fmla="*/ 1710102 h 3057639"/>
              <a:gd name="connsiteX22" fmla="*/ 1010653 w 1371624"/>
              <a:gd name="connsiteY22" fmla="*/ 1758228 h 3057639"/>
              <a:gd name="connsiteX23" fmla="*/ 998621 w 1371624"/>
              <a:gd name="connsiteY23" fmla="*/ 1806355 h 3057639"/>
              <a:gd name="connsiteX24" fmla="*/ 986589 w 1371624"/>
              <a:gd name="connsiteY24" fmla="*/ 1842449 h 3057639"/>
              <a:gd name="connsiteX25" fmla="*/ 961858 w 1371624"/>
              <a:gd name="connsiteY25" fmla="*/ 1979810 h 3057639"/>
              <a:gd name="connsiteX26" fmla="*/ 962526 w 1371624"/>
              <a:gd name="connsiteY26" fmla="*/ 2083081 h 3057639"/>
              <a:gd name="connsiteX27" fmla="*/ 974558 w 1371624"/>
              <a:gd name="connsiteY27" fmla="*/ 2624502 h 3057639"/>
              <a:gd name="connsiteX28" fmla="*/ 974558 w 1371624"/>
              <a:gd name="connsiteY28" fmla="*/ 3057639 h 3057639"/>
              <a:gd name="connsiteX0" fmla="*/ 0 w 1372379"/>
              <a:gd name="connsiteY0" fmla="*/ 13649 h 3057639"/>
              <a:gd name="connsiteX1" fmla="*/ 366629 w 1372379"/>
              <a:gd name="connsiteY1" fmla="*/ 281 h 3057639"/>
              <a:gd name="connsiteX2" fmla="*/ 699690 w 1372379"/>
              <a:gd name="connsiteY2" fmla="*/ 26721 h 3057639"/>
              <a:gd name="connsiteX3" fmla="*/ 950495 w 1372379"/>
              <a:gd name="connsiteY3" fmla="*/ 97870 h 3057639"/>
              <a:gd name="connsiteX4" fmla="*/ 1034716 w 1372379"/>
              <a:gd name="connsiteY4" fmla="*/ 133965 h 3057639"/>
              <a:gd name="connsiteX5" fmla="*/ 1070810 w 1372379"/>
              <a:gd name="connsiteY5" fmla="*/ 145997 h 3057639"/>
              <a:gd name="connsiteX6" fmla="*/ 1130968 w 1372379"/>
              <a:gd name="connsiteY6" fmla="*/ 194123 h 3057639"/>
              <a:gd name="connsiteX7" fmla="*/ 1299410 w 1372379"/>
              <a:gd name="connsiteY7" fmla="*/ 338502 h 3057639"/>
              <a:gd name="connsiteX8" fmla="*/ 1360090 w 1372379"/>
              <a:gd name="connsiteY8" fmla="*/ 471221 h 3057639"/>
              <a:gd name="connsiteX9" fmla="*/ 1371600 w 1372379"/>
              <a:gd name="connsiteY9" fmla="*/ 675386 h 3057639"/>
              <a:gd name="connsiteX10" fmla="*/ 1347537 w 1372379"/>
              <a:gd name="connsiteY10" fmla="*/ 771639 h 3057639"/>
              <a:gd name="connsiteX11" fmla="*/ 1335505 w 1372379"/>
              <a:gd name="connsiteY11" fmla="*/ 807734 h 3057639"/>
              <a:gd name="connsiteX12" fmla="*/ 1323474 w 1372379"/>
              <a:gd name="connsiteY12" fmla="*/ 867891 h 3057639"/>
              <a:gd name="connsiteX13" fmla="*/ 1275347 w 1372379"/>
              <a:gd name="connsiteY13" fmla="*/ 1084460 h 3057639"/>
              <a:gd name="connsiteX14" fmla="*/ 1263316 w 1372379"/>
              <a:gd name="connsiteY14" fmla="*/ 1132586 h 3057639"/>
              <a:gd name="connsiteX15" fmla="*/ 1227221 w 1372379"/>
              <a:gd name="connsiteY15" fmla="*/ 1240870 h 3057639"/>
              <a:gd name="connsiteX16" fmla="*/ 1155031 w 1372379"/>
              <a:gd name="connsiteY16" fmla="*/ 1421344 h 3057639"/>
              <a:gd name="connsiteX17" fmla="*/ 1118937 w 1372379"/>
              <a:gd name="connsiteY17" fmla="*/ 1493534 h 3057639"/>
              <a:gd name="connsiteX18" fmla="*/ 1094874 w 1372379"/>
              <a:gd name="connsiteY18" fmla="*/ 1565723 h 3057639"/>
              <a:gd name="connsiteX19" fmla="*/ 1070810 w 1372379"/>
              <a:gd name="connsiteY19" fmla="*/ 1601818 h 3057639"/>
              <a:gd name="connsiteX20" fmla="*/ 1034716 w 1372379"/>
              <a:gd name="connsiteY20" fmla="*/ 1710102 h 3057639"/>
              <a:gd name="connsiteX21" fmla="*/ 1010653 w 1372379"/>
              <a:gd name="connsiteY21" fmla="*/ 1758228 h 3057639"/>
              <a:gd name="connsiteX22" fmla="*/ 998621 w 1372379"/>
              <a:gd name="connsiteY22" fmla="*/ 1806355 h 3057639"/>
              <a:gd name="connsiteX23" fmla="*/ 986589 w 1372379"/>
              <a:gd name="connsiteY23" fmla="*/ 1842449 h 3057639"/>
              <a:gd name="connsiteX24" fmla="*/ 961858 w 1372379"/>
              <a:gd name="connsiteY24" fmla="*/ 1979810 h 3057639"/>
              <a:gd name="connsiteX25" fmla="*/ 962526 w 1372379"/>
              <a:gd name="connsiteY25" fmla="*/ 2083081 h 3057639"/>
              <a:gd name="connsiteX26" fmla="*/ 974558 w 1372379"/>
              <a:gd name="connsiteY26" fmla="*/ 2624502 h 3057639"/>
              <a:gd name="connsiteX27" fmla="*/ 974558 w 1372379"/>
              <a:gd name="connsiteY27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35505 w 1371600"/>
              <a:gd name="connsiteY11" fmla="*/ 807734 h 3057639"/>
              <a:gd name="connsiteX12" fmla="*/ 1323474 w 1371600"/>
              <a:gd name="connsiteY12" fmla="*/ 867891 h 3057639"/>
              <a:gd name="connsiteX13" fmla="*/ 1275347 w 1371600"/>
              <a:gd name="connsiteY13" fmla="*/ 1084460 h 3057639"/>
              <a:gd name="connsiteX14" fmla="*/ 1263316 w 1371600"/>
              <a:gd name="connsiteY14" fmla="*/ 1132586 h 3057639"/>
              <a:gd name="connsiteX15" fmla="*/ 1227221 w 1371600"/>
              <a:gd name="connsiteY15" fmla="*/ 1240870 h 3057639"/>
              <a:gd name="connsiteX16" fmla="*/ 1155031 w 1371600"/>
              <a:gd name="connsiteY16" fmla="*/ 1421344 h 3057639"/>
              <a:gd name="connsiteX17" fmla="*/ 1118937 w 1371600"/>
              <a:gd name="connsiteY17" fmla="*/ 1493534 h 3057639"/>
              <a:gd name="connsiteX18" fmla="*/ 1094874 w 1371600"/>
              <a:gd name="connsiteY18" fmla="*/ 1565723 h 3057639"/>
              <a:gd name="connsiteX19" fmla="*/ 1070810 w 1371600"/>
              <a:gd name="connsiteY19" fmla="*/ 1601818 h 3057639"/>
              <a:gd name="connsiteX20" fmla="*/ 1034716 w 1371600"/>
              <a:gd name="connsiteY20" fmla="*/ 1710102 h 3057639"/>
              <a:gd name="connsiteX21" fmla="*/ 1010653 w 1371600"/>
              <a:gd name="connsiteY21" fmla="*/ 1758228 h 3057639"/>
              <a:gd name="connsiteX22" fmla="*/ 998621 w 1371600"/>
              <a:gd name="connsiteY22" fmla="*/ 1806355 h 3057639"/>
              <a:gd name="connsiteX23" fmla="*/ 986589 w 1371600"/>
              <a:gd name="connsiteY23" fmla="*/ 1842449 h 3057639"/>
              <a:gd name="connsiteX24" fmla="*/ 961858 w 1371600"/>
              <a:gd name="connsiteY24" fmla="*/ 1979810 h 3057639"/>
              <a:gd name="connsiteX25" fmla="*/ 962526 w 1371600"/>
              <a:gd name="connsiteY25" fmla="*/ 2083081 h 3057639"/>
              <a:gd name="connsiteX26" fmla="*/ 974558 w 1371600"/>
              <a:gd name="connsiteY26" fmla="*/ 2624502 h 3057639"/>
              <a:gd name="connsiteX27" fmla="*/ 974558 w 1371600"/>
              <a:gd name="connsiteY27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35505 w 1371600"/>
              <a:gd name="connsiteY11" fmla="*/ 807734 h 3057639"/>
              <a:gd name="connsiteX12" fmla="*/ 1323474 w 1371600"/>
              <a:gd name="connsiteY12" fmla="*/ 925041 h 3057639"/>
              <a:gd name="connsiteX13" fmla="*/ 1275347 w 1371600"/>
              <a:gd name="connsiteY13" fmla="*/ 1084460 h 3057639"/>
              <a:gd name="connsiteX14" fmla="*/ 1263316 w 1371600"/>
              <a:gd name="connsiteY14" fmla="*/ 1132586 h 3057639"/>
              <a:gd name="connsiteX15" fmla="*/ 1227221 w 1371600"/>
              <a:gd name="connsiteY15" fmla="*/ 1240870 h 3057639"/>
              <a:gd name="connsiteX16" fmla="*/ 1155031 w 1371600"/>
              <a:gd name="connsiteY16" fmla="*/ 1421344 h 3057639"/>
              <a:gd name="connsiteX17" fmla="*/ 1118937 w 1371600"/>
              <a:gd name="connsiteY17" fmla="*/ 1493534 h 3057639"/>
              <a:gd name="connsiteX18" fmla="*/ 1094874 w 1371600"/>
              <a:gd name="connsiteY18" fmla="*/ 1565723 h 3057639"/>
              <a:gd name="connsiteX19" fmla="*/ 1070810 w 1371600"/>
              <a:gd name="connsiteY19" fmla="*/ 1601818 h 3057639"/>
              <a:gd name="connsiteX20" fmla="*/ 1034716 w 1371600"/>
              <a:gd name="connsiteY20" fmla="*/ 1710102 h 3057639"/>
              <a:gd name="connsiteX21" fmla="*/ 1010653 w 1371600"/>
              <a:gd name="connsiteY21" fmla="*/ 1758228 h 3057639"/>
              <a:gd name="connsiteX22" fmla="*/ 998621 w 1371600"/>
              <a:gd name="connsiteY22" fmla="*/ 1806355 h 3057639"/>
              <a:gd name="connsiteX23" fmla="*/ 986589 w 1371600"/>
              <a:gd name="connsiteY23" fmla="*/ 1842449 h 3057639"/>
              <a:gd name="connsiteX24" fmla="*/ 961858 w 1371600"/>
              <a:gd name="connsiteY24" fmla="*/ 1979810 h 3057639"/>
              <a:gd name="connsiteX25" fmla="*/ 962526 w 1371600"/>
              <a:gd name="connsiteY25" fmla="*/ 2083081 h 3057639"/>
              <a:gd name="connsiteX26" fmla="*/ 974558 w 1371600"/>
              <a:gd name="connsiteY26" fmla="*/ 2624502 h 3057639"/>
              <a:gd name="connsiteX27" fmla="*/ 974558 w 1371600"/>
              <a:gd name="connsiteY27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75347 w 1371600"/>
              <a:gd name="connsiteY12" fmla="*/ 1084460 h 3057639"/>
              <a:gd name="connsiteX13" fmla="*/ 1263316 w 1371600"/>
              <a:gd name="connsiteY13" fmla="*/ 1132586 h 3057639"/>
              <a:gd name="connsiteX14" fmla="*/ 1227221 w 1371600"/>
              <a:gd name="connsiteY14" fmla="*/ 1240870 h 3057639"/>
              <a:gd name="connsiteX15" fmla="*/ 1155031 w 1371600"/>
              <a:gd name="connsiteY15" fmla="*/ 1421344 h 3057639"/>
              <a:gd name="connsiteX16" fmla="*/ 1118937 w 1371600"/>
              <a:gd name="connsiteY16" fmla="*/ 1493534 h 3057639"/>
              <a:gd name="connsiteX17" fmla="*/ 1094874 w 1371600"/>
              <a:gd name="connsiteY17" fmla="*/ 1565723 h 3057639"/>
              <a:gd name="connsiteX18" fmla="*/ 1070810 w 1371600"/>
              <a:gd name="connsiteY18" fmla="*/ 1601818 h 3057639"/>
              <a:gd name="connsiteX19" fmla="*/ 1034716 w 1371600"/>
              <a:gd name="connsiteY19" fmla="*/ 1710102 h 3057639"/>
              <a:gd name="connsiteX20" fmla="*/ 1010653 w 1371600"/>
              <a:gd name="connsiteY20" fmla="*/ 1758228 h 3057639"/>
              <a:gd name="connsiteX21" fmla="*/ 998621 w 1371600"/>
              <a:gd name="connsiteY21" fmla="*/ 1806355 h 3057639"/>
              <a:gd name="connsiteX22" fmla="*/ 986589 w 1371600"/>
              <a:gd name="connsiteY22" fmla="*/ 1842449 h 3057639"/>
              <a:gd name="connsiteX23" fmla="*/ 961858 w 1371600"/>
              <a:gd name="connsiteY23" fmla="*/ 1979810 h 3057639"/>
              <a:gd name="connsiteX24" fmla="*/ 962526 w 1371600"/>
              <a:gd name="connsiteY24" fmla="*/ 2083081 h 3057639"/>
              <a:gd name="connsiteX25" fmla="*/ 974558 w 1371600"/>
              <a:gd name="connsiteY25" fmla="*/ 2624502 h 3057639"/>
              <a:gd name="connsiteX26" fmla="*/ 974558 w 1371600"/>
              <a:gd name="connsiteY26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75347 w 1371600"/>
              <a:gd name="connsiteY12" fmla="*/ 1084460 h 3057639"/>
              <a:gd name="connsiteX13" fmla="*/ 1263316 w 1371600"/>
              <a:gd name="connsiteY13" fmla="*/ 1132586 h 3057639"/>
              <a:gd name="connsiteX14" fmla="*/ 1227221 w 1371600"/>
              <a:gd name="connsiteY14" fmla="*/ 1240870 h 3057639"/>
              <a:gd name="connsiteX15" fmla="*/ 1155031 w 1371600"/>
              <a:gd name="connsiteY15" fmla="*/ 1421344 h 3057639"/>
              <a:gd name="connsiteX16" fmla="*/ 1118937 w 1371600"/>
              <a:gd name="connsiteY16" fmla="*/ 1493534 h 3057639"/>
              <a:gd name="connsiteX17" fmla="*/ 1094874 w 1371600"/>
              <a:gd name="connsiteY17" fmla="*/ 1565723 h 3057639"/>
              <a:gd name="connsiteX18" fmla="*/ 1070810 w 1371600"/>
              <a:gd name="connsiteY18" fmla="*/ 1601818 h 3057639"/>
              <a:gd name="connsiteX19" fmla="*/ 1034716 w 1371600"/>
              <a:gd name="connsiteY19" fmla="*/ 1710102 h 3057639"/>
              <a:gd name="connsiteX20" fmla="*/ 998621 w 1371600"/>
              <a:gd name="connsiteY20" fmla="*/ 1806355 h 3057639"/>
              <a:gd name="connsiteX21" fmla="*/ 986589 w 1371600"/>
              <a:gd name="connsiteY21" fmla="*/ 1842449 h 3057639"/>
              <a:gd name="connsiteX22" fmla="*/ 961858 w 1371600"/>
              <a:gd name="connsiteY22" fmla="*/ 1979810 h 3057639"/>
              <a:gd name="connsiteX23" fmla="*/ 962526 w 1371600"/>
              <a:gd name="connsiteY23" fmla="*/ 2083081 h 3057639"/>
              <a:gd name="connsiteX24" fmla="*/ 974558 w 1371600"/>
              <a:gd name="connsiteY24" fmla="*/ 2624502 h 3057639"/>
              <a:gd name="connsiteX25" fmla="*/ 974558 w 1371600"/>
              <a:gd name="connsiteY25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75347 w 1371600"/>
              <a:gd name="connsiteY12" fmla="*/ 1084460 h 3057639"/>
              <a:gd name="connsiteX13" fmla="*/ 1263316 w 1371600"/>
              <a:gd name="connsiteY13" fmla="*/ 1132586 h 3057639"/>
              <a:gd name="connsiteX14" fmla="*/ 1227221 w 1371600"/>
              <a:gd name="connsiteY14" fmla="*/ 1240870 h 3057639"/>
              <a:gd name="connsiteX15" fmla="*/ 1155031 w 1371600"/>
              <a:gd name="connsiteY15" fmla="*/ 1421344 h 3057639"/>
              <a:gd name="connsiteX16" fmla="*/ 1118937 w 1371600"/>
              <a:gd name="connsiteY16" fmla="*/ 1493534 h 3057639"/>
              <a:gd name="connsiteX17" fmla="*/ 1094874 w 1371600"/>
              <a:gd name="connsiteY17" fmla="*/ 1565723 h 3057639"/>
              <a:gd name="connsiteX18" fmla="*/ 1070810 w 1371600"/>
              <a:gd name="connsiteY18" fmla="*/ 1601818 h 3057639"/>
              <a:gd name="connsiteX19" fmla="*/ 998621 w 1371600"/>
              <a:gd name="connsiteY19" fmla="*/ 1806355 h 3057639"/>
              <a:gd name="connsiteX20" fmla="*/ 986589 w 1371600"/>
              <a:gd name="connsiteY20" fmla="*/ 1842449 h 3057639"/>
              <a:gd name="connsiteX21" fmla="*/ 961858 w 1371600"/>
              <a:gd name="connsiteY21" fmla="*/ 1979810 h 3057639"/>
              <a:gd name="connsiteX22" fmla="*/ 962526 w 1371600"/>
              <a:gd name="connsiteY22" fmla="*/ 2083081 h 3057639"/>
              <a:gd name="connsiteX23" fmla="*/ 974558 w 1371600"/>
              <a:gd name="connsiteY23" fmla="*/ 2624502 h 3057639"/>
              <a:gd name="connsiteX24" fmla="*/ 974558 w 1371600"/>
              <a:gd name="connsiteY24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75347 w 1371600"/>
              <a:gd name="connsiteY12" fmla="*/ 1084460 h 3057639"/>
              <a:gd name="connsiteX13" fmla="*/ 1263316 w 1371600"/>
              <a:gd name="connsiteY13" fmla="*/ 1132586 h 3057639"/>
              <a:gd name="connsiteX14" fmla="*/ 1227221 w 1371600"/>
              <a:gd name="connsiteY14" fmla="*/ 1240870 h 3057639"/>
              <a:gd name="connsiteX15" fmla="*/ 1155031 w 1371600"/>
              <a:gd name="connsiteY15" fmla="*/ 1421344 h 3057639"/>
              <a:gd name="connsiteX16" fmla="*/ 1118937 w 1371600"/>
              <a:gd name="connsiteY16" fmla="*/ 1493534 h 3057639"/>
              <a:gd name="connsiteX17" fmla="*/ 1094874 w 1371600"/>
              <a:gd name="connsiteY17" fmla="*/ 1565723 h 3057639"/>
              <a:gd name="connsiteX18" fmla="*/ 1070810 w 1371600"/>
              <a:gd name="connsiteY18" fmla="*/ 1601818 h 3057639"/>
              <a:gd name="connsiteX19" fmla="*/ 1011321 w 1371600"/>
              <a:gd name="connsiteY19" fmla="*/ 1774605 h 3057639"/>
              <a:gd name="connsiteX20" fmla="*/ 986589 w 1371600"/>
              <a:gd name="connsiteY20" fmla="*/ 1842449 h 3057639"/>
              <a:gd name="connsiteX21" fmla="*/ 961858 w 1371600"/>
              <a:gd name="connsiteY21" fmla="*/ 1979810 h 3057639"/>
              <a:gd name="connsiteX22" fmla="*/ 962526 w 1371600"/>
              <a:gd name="connsiteY22" fmla="*/ 2083081 h 3057639"/>
              <a:gd name="connsiteX23" fmla="*/ 974558 w 1371600"/>
              <a:gd name="connsiteY23" fmla="*/ 2624502 h 3057639"/>
              <a:gd name="connsiteX24" fmla="*/ 974558 w 1371600"/>
              <a:gd name="connsiteY24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75347 w 1371600"/>
              <a:gd name="connsiteY12" fmla="*/ 1084460 h 3057639"/>
              <a:gd name="connsiteX13" fmla="*/ 1263316 w 1371600"/>
              <a:gd name="connsiteY13" fmla="*/ 1132586 h 3057639"/>
              <a:gd name="connsiteX14" fmla="*/ 1227221 w 1371600"/>
              <a:gd name="connsiteY14" fmla="*/ 1240870 h 3057639"/>
              <a:gd name="connsiteX15" fmla="*/ 1155031 w 1371600"/>
              <a:gd name="connsiteY15" fmla="*/ 1421344 h 3057639"/>
              <a:gd name="connsiteX16" fmla="*/ 1118937 w 1371600"/>
              <a:gd name="connsiteY16" fmla="*/ 1493534 h 3057639"/>
              <a:gd name="connsiteX17" fmla="*/ 1094874 w 1371600"/>
              <a:gd name="connsiteY17" fmla="*/ 1565723 h 3057639"/>
              <a:gd name="connsiteX18" fmla="*/ 1070810 w 1371600"/>
              <a:gd name="connsiteY18" fmla="*/ 1601818 h 3057639"/>
              <a:gd name="connsiteX19" fmla="*/ 1011321 w 1371600"/>
              <a:gd name="connsiteY19" fmla="*/ 1774605 h 3057639"/>
              <a:gd name="connsiteX20" fmla="*/ 973889 w 1371600"/>
              <a:gd name="connsiteY20" fmla="*/ 1867849 h 3057639"/>
              <a:gd name="connsiteX21" fmla="*/ 961858 w 1371600"/>
              <a:gd name="connsiteY21" fmla="*/ 1979810 h 3057639"/>
              <a:gd name="connsiteX22" fmla="*/ 962526 w 1371600"/>
              <a:gd name="connsiteY22" fmla="*/ 2083081 h 3057639"/>
              <a:gd name="connsiteX23" fmla="*/ 974558 w 1371600"/>
              <a:gd name="connsiteY23" fmla="*/ 2624502 h 3057639"/>
              <a:gd name="connsiteX24" fmla="*/ 974558 w 1371600"/>
              <a:gd name="connsiteY24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75347 w 1371600"/>
              <a:gd name="connsiteY12" fmla="*/ 1084460 h 3057639"/>
              <a:gd name="connsiteX13" fmla="*/ 1263316 w 1371600"/>
              <a:gd name="connsiteY13" fmla="*/ 1132586 h 3057639"/>
              <a:gd name="connsiteX14" fmla="*/ 1227221 w 1371600"/>
              <a:gd name="connsiteY14" fmla="*/ 1240870 h 3057639"/>
              <a:gd name="connsiteX15" fmla="*/ 1155031 w 1371600"/>
              <a:gd name="connsiteY15" fmla="*/ 1421344 h 3057639"/>
              <a:gd name="connsiteX16" fmla="*/ 1118937 w 1371600"/>
              <a:gd name="connsiteY16" fmla="*/ 1493534 h 3057639"/>
              <a:gd name="connsiteX17" fmla="*/ 1094874 w 1371600"/>
              <a:gd name="connsiteY17" fmla="*/ 1565723 h 3057639"/>
              <a:gd name="connsiteX18" fmla="*/ 1011321 w 1371600"/>
              <a:gd name="connsiteY18" fmla="*/ 1774605 h 3057639"/>
              <a:gd name="connsiteX19" fmla="*/ 973889 w 1371600"/>
              <a:gd name="connsiteY19" fmla="*/ 1867849 h 3057639"/>
              <a:gd name="connsiteX20" fmla="*/ 961858 w 1371600"/>
              <a:gd name="connsiteY20" fmla="*/ 1979810 h 3057639"/>
              <a:gd name="connsiteX21" fmla="*/ 962526 w 1371600"/>
              <a:gd name="connsiteY21" fmla="*/ 2083081 h 3057639"/>
              <a:gd name="connsiteX22" fmla="*/ 974558 w 1371600"/>
              <a:gd name="connsiteY22" fmla="*/ 2624502 h 3057639"/>
              <a:gd name="connsiteX23" fmla="*/ 974558 w 1371600"/>
              <a:gd name="connsiteY23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75347 w 1371600"/>
              <a:gd name="connsiteY12" fmla="*/ 1084460 h 3057639"/>
              <a:gd name="connsiteX13" fmla="*/ 1263316 w 1371600"/>
              <a:gd name="connsiteY13" fmla="*/ 1132586 h 3057639"/>
              <a:gd name="connsiteX14" fmla="*/ 1227221 w 1371600"/>
              <a:gd name="connsiteY14" fmla="*/ 1240870 h 3057639"/>
              <a:gd name="connsiteX15" fmla="*/ 1155031 w 1371600"/>
              <a:gd name="connsiteY15" fmla="*/ 1421344 h 3057639"/>
              <a:gd name="connsiteX16" fmla="*/ 1118937 w 1371600"/>
              <a:gd name="connsiteY16" fmla="*/ 1493534 h 3057639"/>
              <a:gd name="connsiteX17" fmla="*/ 1094874 w 1371600"/>
              <a:gd name="connsiteY17" fmla="*/ 1565723 h 3057639"/>
              <a:gd name="connsiteX18" fmla="*/ 1011321 w 1371600"/>
              <a:gd name="connsiteY18" fmla="*/ 1717455 h 3057639"/>
              <a:gd name="connsiteX19" fmla="*/ 973889 w 1371600"/>
              <a:gd name="connsiteY19" fmla="*/ 1867849 h 3057639"/>
              <a:gd name="connsiteX20" fmla="*/ 961858 w 1371600"/>
              <a:gd name="connsiteY20" fmla="*/ 1979810 h 3057639"/>
              <a:gd name="connsiteX21" fmla="*/ 962526 w 1371600"/>
              <a:gd name="connsiteY21" fmla="*/ 2083081 h 3057639"/>
              <a:gd name="connsiteX22" fmla="*/ 974558 w 1371600"/>
              <a:gd name="connsiteY22" fmla="*/ 2624502 h 3057639"/>
              <a:gd name="connsiteX23" fmla="*/ 974558 w 1371600"/>
              <a:gd name="connsiteY23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75347 w 1371600"/>
              <a:gd name="connsiteY12" fmla="*/ 1084460 h 3057639"/>
              <a:gd name="connsiteX13" fmla="*/ 1263316 w 1371600"/>
              <a:gd name="connsiteY13" fmla="*/ 1132586 h 3057639"/>
              <a:gd name="connsiteX14" fmla="*/ 1227221 w 1371600"/>
              <a:gd name="connsiteY14" fmla="*/ 1240870 h 3057639"/>
              <a:gd name="connsiteX15" fmla="*/ 1155031 w 1371600"/>
              <a:gd name="connsiteY15" fmla="*/ 1421344 h 3057639"/>
              <a:gd name="connsiteX16" fmla="*/ 1094874 w 1371600"/>
              <a:gd name="connsiteY16" fmla="*/ 1565723 h 3057639"/>
              <a:gd name="connsiteX17" fmla="*/ 1011321 w 1371600"/>
              <a:gd name="connsiteY17" fmla="*/ 1717455 h 3057639"/>
              <a:gd name="connsiteX18" fmla="*/ 973889 w 1371600"/>
              <a:gd name="connsiteY18" fmla="*/ 1867849 h 3057639"/>
              <a:gd name="connsiteX19" fmla="*/ 961858 w 1371600"/>
              <a:gd name="connsiteY19" fmla="*/ 1979810 h 3057639"/>
              <a:gd name="connsiteX20" fmla="*/ 962526 w 1371600"/>
              <a:gd name="connsiteY20" fmla="*/ 2083081 h 3057639"/>
              <a:gd name="connsiteX21" fmla="*/ 974558 w 1371600"/>
              <a:gd name="connsiteY21" fmla="*/ 2624502 h 3057639"/>
              <a:gd name="connsiteX22" fmla="*/ 974558 w 1371600"/>
              <a:gd name="connsiteY22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75347 w 1371600"/>
              <a:gd name="connsiteY12" fmla="*/ 1084460 h 3057639"/>
              <a:gd name="connsiteX13" fmla="*/ 1263316 w 1371600"/>
              <a:gd name="connsiteY13" fmla="*/ 1132586 h 3057639"/>
              <a:gd name="connsiteX14" fmla="*/ 1227221 w 1371600"/>
              <a:gd name="connsiteY14" fmla="*/ 1240870 h 3057639"/>
              <a:gd name="connsiteX15" fmla="*/ 1155031 w 1371600"/>
              <a:gd name="connsiteY15" fmla="*/ 1421344 h 3057639"/>
              <a:gd name="connsiteX16" fmla="*/ 1082174 w 1371600"/>
              <a:gd name="connsiteY16" fmla="*/ 1546673 h 3057639"/>
              <a:gd name="connsiteX17" fmla="*/ 1011321 w 1371600"/>
              <a:gd name="connsiteY17" fmla="*/ 1717455 h 3057639"/>
              <a:gd name="connsiteX18" fmla="*/ 973889 w 1371600"/>
              <a:gd name="connsiteY18" fmla="*/ 1867849 h 3057639"/>
              <a:gd name="connsiteX19" fmla="*/ 961858 w 1371600"/>
              <a:gd name="connsiteY19" fmla="*/ 1979810 h 3057639"/>
              <a:gd name="connsiteX20" fmla="*/ 962526 w 1371600"/>
              <a:gd name="connsiteY20" fmla="*/ 2083081 h 3057639"/>
              <a:gd name="connsiteX21" fmla="*/ 974558 w 1371600"/>
              <a:gd name="connsiteY21" fmla="*/ 2624502 h 3057639"/>
              <a:gd name="connsiteX22" fmla="*/ 974558 w 1371600"/>
              <a:gd name="connsiteY22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070810 w 1371600"/>
              <a:gd name="connsiteY5" fmla="*/ 145997 h 3057639"/>
              <a:gd name="connsiteX6" fmla="*/ 1130968 w 1371600"/>
              <a:gd name="connsiteY6" fmla="*/ 194123 h 3057639"/>
              <a:gd name="connsiteX7" fmla="*/ 1299410 w 1371600"/>
              <a:gd name="connsiteY7" fmla="*/ 338502 h 3057639"/>
              <a:gd name="connsiteX8" fmla="*/ 1360090 w 1371600"/>
              <a:gd name="connsiteY8" fmla="*/ 471221 h 3057639"/>
              <a:gd name="connsiteX9" fmla="*/ 1371600 w 1371600"/>
              <a:gd name="connsiteY9" fmla="*/ 675386 h 3057639"/>
              <a:gd name="connsiteX10" fmla="*/ 1360237 w 1371600"/>
              <a:gd name="connsiteY10" fmla="*/ 758939 h 3057639"/>
              <a:gd name="connsiteX11" fmla="*/ 1323474 w 1371600"/>
              <a:gd name="connsiteY11" fmla="*/ 925041 h 3057639"/>
              <a:gd name="connsiteX12" fmla="*/ 1263316 w 1371600"/>
              <a:gd name="connsiteY12" fmla="*/ 1132586 h 3057639"/>
              <a:gd name="connsiteX13" fmla="*/ 1227221 w 1371600"/>
              <a:gd name="connsiteY13" fmla="*/ 1240870 h 3057639"/>
              <a:gd name="connsiteX14" fmla="*/ 1155031 w 1371600"/>
              <a:gd name="connsiteY14" fmla="*/ 1421344 h 3057639"/>
              <a:gd name="connsiteX15" fmla="*/ 1082174 w 1371600"/>
              <a:gd name="connsiteY15" fmla="*/ 1546673 h 3057639"/>
              <a:gd name="connsiteX16" fmla="*/ 1011321 w 1371600"/>
              <a:gd name="connsiteY16" fmla="*/ 1717455 h 3057639"/>
              <a:gd name="connsiteX17" fmla="*/ 973889 w 1371600"/>
              <a:gd name="connsiteY17" fmla="*/ 1867849 h 3057639"/>
              <a:gd name="connsiteX18" fmla="*/ 961858 w 1371600"/>
              <a:gd name="connsiteY18" fmla="*/ 1979810 h 3057639"/>
              <a:gd name="connsiteX19" fmla="*/ 962526 w 1371600"/>
              <a:gd name="connsiteY19" fmla="*/ 2083081 h 3057639"/>
              <a:gd name="connsiteX20" fmla="*/ 974558 w 1371600"/>
              <a:gd name="connsiteY20" fmla="*/ 2624502 h 3057639"/>
              <a:gd name="connsiteX21" fmla="*/ 974558 w 1371600"/>
              <a:gd name="connsiteY21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130968 w 1371600"/>
              <a:gd name="connsiteY5" fmla="*/ 194123 h 3057639"/>
              <a:gd name="connsiteX6" fmla="*/ 1299410 w 1371600"/>
              <a:gd name="connsiteY6" fmla="*/ 338502 h 3057639"/>
              <a:gd name="connsiteX7" fmla="*/ 1360090 w 1371600"/>
              <a:gd name="connsiteY7" fmla="*/ 471221 h 3057639"/>
              <a:gd name="connsiteX8" fmla="*/ 1371600 w 1371600"/>
              <a:gd name="connsiteY8" fmla="*/ 675386 h 3057639"/>
              <a:gd name="connsiteX9" fmla="*/ 1360237 w 1371600"/>
              <a:gd name="connsiteY9" fmla="*/ 758939 h 3057639"/>
              <a:gd name="connsiteX10" fmla="*/ 1323474 w 1371600"/>
              <a:gd name="connsiteY10" fmla="*/ 925041 h 3057639"/>
              <a:gd name="connsiteX11" fmla="*/ 1263316 w 1371600"/>
              <a:gd name="connsiteY11" fmla="*/ 1132586 h 3057639"/>
              <a:gd name="connsiteX12" fmla="*/ 1227221 w 1371600"/>
              <a:gd name="connsiteY12" fmla="*/ 1240870 h 3057639"/>
              <a:gd name="connsiteX13" fmla="*/ 1155031 w 1371600"/>
              <a:gd name="connsiteY13" fmla="*/ 1421344 h 3057639"/>
              <a:gd name="connsiteX14" fmla="*/ 1082174 w 1371600"/>
              <a:gd name="connsiteY14" fmla="*/ 1546673 h 3057639"/>
              <a:gd name="connsiteX15" fmla="*/ 1011321 w 1371600"/>
              <a:gd name="connsiteY15" fmla="*/ 1717455 h 3057639"/>
              <a:gd name="connsiteX16" fmla="*/ 973889 w 1371600"/>
              <a:gd name="connsiteY16" fmla="*/ 1867849 h 3057639"/>
              <a:gd name="connsiteX17" fmla="*/ 961858 w 1371600"/>
              <a:gd name="connsiteY17" fmla="*/ 1979810 h 3057639"/>
              <a:gd name="connsiteX18" fmla="*/ 962526 w 1371600"/>
              <a:gd name="connsiteY18" fmla="*/ 2083081 h 3057639"/>
              <a:gd name="connsiteX19" fmla="*/ 974558 w 1371600"/>
              <a:gd name="connsiteY19" fmla="*/ 2624502 h 3057639"/>
              <a:gd name="connsiteX20" fmla="*/ 974558 w 1371600"/>
              <a:gd name="connsiteY20" fmla="*/ 3057639 h 3057639"/>
              <a:gd name="connsiteX0" fmla="*/ 0 w 1371600"/>
              <a:gd name="connsiteY0" fmla="*/ 13649 h 3057639"/>
              <a:gd name="connsiteX1" fmla="*/ 366629 w 1371600"/>
              <a:gd name="connsiteY1" fmla="*/ 281 h 3057639"/>
              <a:gd name="connsiteX2" fmla="*/ 699690 w 1371600"/>
              <a:gd name="connsiteY2" fmla="*/ 26721 h 3057639"/>
              <a:gd name="connsiteX3" fmla="*/ 950495 w 1371600"/>
              <a:gd name="connsiteY3" fmla="*/ 97870 h 3057639"/>
              <a:gd name="connsiteX4" fmla="*/ 1034716 w 1371600"/>
              <a:gd name="connsiteY4" fmla="*/ 133965 h 3057639"/>
              <a:gd name="connsiteX5" fmla="*/ 1130968 w 1371600"/>
              <a:gd name="connsiteY5" fmla="*/ 194123 h 3057639"/>
              <a:gd name="connsiteX6" fmla="*/ 1299410 w 1371600"/>
              <a:gd name="connsiteY6" fmla="*/ 338502 h 3057639"/>
              <a:gd name="connsiteX7" fmla="*/ 1360090 w 1371600"/>
              <a:gd name="connsiteY7" fmla="*/ 471221 h 3057639"/>
              <a:gd name="connsiteX8" fmla="*/ 1371600 w 1371600"/>
              <a:gd name="connsiteY8" fmla="*/ 675386 h 3057639"/>
              <a:gd name="connsiteX9" fmla="*/ 1360237 w 1371600"/>
              <a:gd name="connsiteY9" fmla="*/ 758939 h 3057639"/>
              <a:gd name="connsiteX10" fmla="*/ 1323474 w 1371600"/>
              <a:gd name="connsiteY10" fmla="*/ 925041 h 3057639"/>
              <a:gd name="connsiteX11" fmla="*/ 1263316 w 1371600"/>
              <a:gd name="connsiteY11" fmla="*/ 1132586 h 3057639"/>
              <a:gd name="connsiteX12" fmla="*/ 1227221 w 1371600"/>
              <a:gd name="connsiteY12" fmla="*/ 1240870 h 3057639"/>
              <a:gd name="connsiteX13" fmla="*/ 1148681 w 1371600"/>
              <a:gd name="connsiteY13" fmla="*/ 1395944 h 3057639"/>
              <a:gd name="connsiteX14" fmla="*/ 1082174 w 1371600"/>
              <a:gd name="connsiteY14" fmla="*/ 1546673 h 3057639"/>
              <a:gd name="connsiteX15" fmla="*/ 1011321 w 1371600"/>
              <a:gd name="connsiteY15" fmla="*/ 1717455 h 3057639"/>
              <a:gd name="connsiteX16" fmla="*/ 973889 w 1371600"/>
              <a:gd name="connsiteY16" fmla="*/ 1867849 h 3057639"/>
              <a:gd name="connsiteX17" fmla="*/ 961858 w 1371600"/>
              <a:gd name="connsiteY17" fmla="*/ 1979810 h 3057639"/>
              <a:gd name="connsiteX18" fmla="*/ 962526 w 1371600"/>
              <a:gd name="connsiteY18" fmla="*/ 2083081 h 3057639"/>
              <a:gd name="connsiteX19" fmla="*/ 974558 w 1371600"/>
              <a:gd name="connsiteY19" fmla="*/ 2624502 h 3057639"/>
              <a:gd name="connsiteX20" fmla="*/ 974558 w 1371600"/>
              <a:gd name="connsiteY20" fmla="*/ 3057639 h 305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71600" h="3057639">
                <a:moveTo>
                  <a:pt x="0" y="13649"/>
                </a:moveTo>
                <a:cubicBezTo>
                  <a:pt x="122210" y="9193"/>
                  <a:pt x="250014" y="-1898"/>
                  <a:pt x="366629" y="281"/>
                </a:cubicBezTo>
                <a:cubicBezTo>
                  <a:pt x="483244" y="2460"/>
                  <a:pt x="602379" y="10456"/>
                  <a:pt x="699690" y="26721"/>
                </a:cubicBezTo>
                <a:cubicBezTo>
                  <a:pt x="797001" y="42986"/>
                  <a:pt x="893599" y="83171"/>
                  <a:pt x="950495" y="97870"/>
                </a:cubicBezTo>
                <a:cubicBezTo>
                  <a:pt x="1035141" y="126087"/>
                  <a:pt x="1004637" y="117923"/>
                  <a:pt x="1034716" y="133965"/>
                </a:cubicBezTo>
                <a:cubicBezTo>
                  <a:pt x="1064795" y="150007"/>
                  <a:pt x="1086852" y="160034"/>
                  <a:pt x="1130968" y="194123"/>
                </a:cubicBezTo>
                <a:cubicBezTo>
                  <a:pt x="1175084" y="228213"/>
                  <a:pt x="1261223" y="292319"/>
                  <a:pt x="1299410" y="338502"/>
                </a:cubicBezTo>
                <a:cubicBezTo>
                  <a:pt x="1337597" y="384685"/>
                  <a:pt x="1348058" y="415074"/>
                  <a:pt x="1360090" y="471221"/>
                </a:cubicBezTo>
                <a:cubicBezTo>
                  <a:pt x="1372122" y="527368"/>
                  <a:pt x="1371576" y="627433"/>
                  <a:pt x="1371600" y="675386"/>
                </a:cubicBezTo>
                <a:cubicBezTo>
                  <a:pt x="1371625" y="723339"/>
                  <a:pt x="1368258" y="717330"/>
                  <a:pt x="1360237" y="758939"/>
                </a:cubicBezTo>
                <a:cubicBezTo>
                  <a:pt x="1352216" y="800548"/>
                  <a:pt x="1339627" y="862767"/>
                  <a:pt x="1323474" y="925041"/>
                </a:cubicBezTo>
                <a:cubicBezTo>
                  <a:pt x="1307321" y="987315"/>
                  <a:pt x="1279358" y="1079948"/>
                  <a:pt x="1263316" y="1132586"/>
                </a:cubicBezTo>
                <a:cubicBezTo>
                  <a:pt x="1247274" y="1185224"/>
                  <a:pt x="1246327" y="1196977"/>
                  <a:pt x="1227221" y="1240870"/>
                </a:cubicBezTo>
                <a:cubicBezTo>
                  <a:pt x="1208115" y="1284763"/>
                  <a:pt x="1166728" y="1353833"/>
                  <a:pt x="1148681" y="1395944"/>
                </a:cubicBezTo>
                <a:cubicBezTo>
                  <a:pt x="1126623" y="1450086"/>
                  <a:pt x="1105067" y="1493088"/>
                  <a:pt x="1082174" y="1546673"/>
                </a:cubicBezTo>
                <a:cubicBezTo>
                  <a:pt x="1059281" y="1600258"/>
                  <a:pt x="1029369" y="1663926"/>
                  <a:pt x="1011321" y="1717455"/>
                </a:cubicBezTo>
                <a:cubicBezTo>
                  <a:pt x="993274" y="1770984"/>
                  <a:pt x="977900" y="1855818"/>
                  <a:pt x="973889" y="1867849"/>
                </a:cubicBezTo>
                <a:cubicBezTo>
                  <a:pt x="969879" y="1919986"/>
                  <a:pt x="963752" y="1943938"/>
                  <a:pt x="961858" y="1979810"/>
                </a:cubicBezTo>
                <a:cubicBezTo>
                  <a:pt x="959964" y="2015682"/>
                  <a:pt x="960409" y="1975632"/>
                  <a:pt x="962526" y="2083081"/>
                </a:cubicBezTo>
                <a:cubicBezTo>
                  <a:pt x="964643" y="2190530"/>
                  <a:pt x="970547" y="2444028"/>
                  <a:pt x="974558" y="2624502"/>
                </a:cubicBezTo>
                <a:cubicBezTo>
                  <a:pt x="976563" y="2786928"/>
                  <a:pt x="974558" y="2967402"/>
                  <a:pt x="974558" y="3057639"/>
                </a:cubicBezTo>
              </a:path>
            </a:pathLst>
          </a:custGeom>
          <a:noFill/>
          <a:ln w="165100">
            <a:solidFill>
              <a:srgbClr val="FFC000">
                <a:alpha val="44000"/>
              </a:srgb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475656" y="2996952"/>
            <a:ext cx="432048" cy="1656184"/>
          </a:xfrm>
          <a:prstGeom prst="line">
            <a:avLst/>
          </a:prstGeom>
          <a:ln w="165100">
            <a:solidFill>
              <a:srgbClr val="FFC000">
                <a:alpha val="44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47044" y="2996952"/>
            <a:ext cx="12588" cy="1584176"/>
          </a:xfrm>
          <a:prstGeom prst="line">
            <a:avLst/>
          </a:prstGeom>
          <a:ln w="165100">
            <a:solidFill>
              <a:srgbClr val="FFC000">
                <a:alpha val="44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44494" y="3212976"/>
            <a:ext cx="4306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600" dirty="0" smtClean="0">
                <a:solidFill>
                  <a:srgbClr val="336699"/>
                </a:solidFill>
                <a:latin typeface="+mj-lt"/>
              </a:rPr>
              <a:t> </a:t>
            </a:r>
            <a:r>
              <a:rPr lang="en-GB" sz="1600" i="1" dirty="0" err="1" smtClean="0">
                <a:solidFill>
                  <a:srgbClr val="336699"/>
                </a:solidFill>
                <a:latin typeface="+mj-lt"/>
              </a:rPr>
              <a:t>Wiecki</a:t>
            </a:r>
            <a:r>
              <a:rPr lang="en-GB" sz="1600" i="1" dirty="0" smtClean="0">
                <a:solidFill>
                  <a:srgbClr val="336699"/>
                </a:solidFill>
                <a:latin typeface="+mj-lt"/>
              </a:rPr>
              <a:t> &amp; Frank, 2015</a:t>
            </a:r>
          </a:p>
          <a:p>
            <a:pPr>
              <a:buFont typeface="Arial" pitchFamily="34" charset="0"/>
              <a:buChar char="•"/>
            </a:pPr>
            <a:endParaRPr lang="en-GB" sz="1600" dirty="0">
              <a:solidFill>
                <a:srgbClr val="336699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GB" sz="1600" dirty="0" smtClean="0">
                <a:solidFill>
                  <a:srgbClr val="336699"/>
                </a:solidFill>
                <a:latin typeface="+mj-lt"/>
              </a:rPr>
              <a:t> 3 mechanisms for antisaccades </a:t>
            </a:r>
          </a:p>
          <a:p>
            <a:pPr>
              <a:buFont typeface="Arial" pitchFamily="34" charset="0"/>
              <a:buChar char="•"/>
            </a:pPr>
            <a:endParaRPr lang="en-GB" sz="1600" dirty="0">
              <a:solidFill>
                <a:srgbClr val="336699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GB" sz="1600" dirty="0" smtClean="0">
                <a:solidFill>
                  <a:srgbClr val="336699"/>
                </a:solidFill>
                <a:latin typeface="+mj-lt"/>
              </a:rPr>
              <a:t> ‘Hold your horses’ signal in </a:t>
            </a:r>
            <a:r>
              <a:rPr lang="en-GB" sz="1600" dirty="0" err="1" smtClean="0">
                <a:solidFill>
                  <a:srgbClr val="336699"/>
                </a:solidFill>
                <a:latin typeface="+mj-lt"/>
              </a:rPr>
              <a:t>hyperdirect</a:t>
            </a:r>
            <a:r>
              <a:rPr lang="en-GB" sz="1600" dirty="0" smtClean="0">
                <a:solidFill>
                  <a:srgbClr val="336699"/>
                </a:solidFill>
                <a:latin typeface="+mj-lt"/>
              </a:rPr>
              <a:t> pathway – raises selection threshold</a:t>
            </a:r>
          </a:p>
          <a:p>
            <a:pPr>
              <a:buFont typeface="Arial" pitchFamily="34" charset="0"/>
              <a:buChar char="•"/>
            </a:pPr>
            <a:endParaRPr lang="en-GB" sz="1600" dirty="0">
              <a:solidFill>
                <a:srgbClr val="336699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GB" sz="1600" dirty="0" smtClean="0">
                <a:solidFill>
                  <a:srgbClr val="336699"/>
                </a:solidFill>
                <a:latin typeface="+mj-lt"/>
              </a:rPr>
              <a:t> Excitation of stimulus location response in ‘No-go’ pathway</a:t>
            </a:r>
          </a:p>
          <a:p>
            <a:pPr>
              <a:buFont typeface="Arial" pitchFamily="34" charset="0"/>
              <a:buChar char="•"/>
            </a:pPr>
            <a:endParaRPr lang="en-GB" sz="1600" dirty="0">
              <a:solidFill>
                <a:srgbClr val="336699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GB" sz="1600" dirty="0" smtClean="0">
                <a:solidFill>
                  <a:srgbClr val="336699"/>
                </a:solidFill>
                <a:latin typeface="+mj-lt"/>
              </a:rPr>
              <a:t> Excitation of opposite location response in ‘Go’ pathway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1156847"/>
            <a:ext cx="650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Modelling antisaccades with BG: existing work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8815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188092"/>
            <a:ext cx="5080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Modelling depleted DA in motor BG: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5" y="5848236"/>
            <a:ext cx="82089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Model cannot account for PD </a:t>
            </a:r>
            <a:r>
              <a:rPr lang="en-GB" sz="1800" dirty="0" err="1" smtClean="0">
                <a:solidFill>
                  <a:srgbClr val="336699"/>
                </a:solidFill>
                <a:latin typeface="+mn-lt"/>
              </a:rPr>
              <a:t>antisaccade</a:t>
            </a: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 data by depleting tonic DA in motor regions of BG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942" t="29840" r="12524" b="40640"/>
          <a:stretch/>
        </p:blipFill>
        <p:spPr>
          <a:xfrm>
            <a:off x="215515" y="2564905"/>
            <a:ext cx="8568953" cy="294129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547664" y="2852936"/>
            <a:ext cx="1080120" cy="2808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796136" y="2851427"/>
            <a:ext cx="1080120" cy="2808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277048" y="2084195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Change in AS error rate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8064" y="2081753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Change in saccadic latency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0124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268760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Problems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790" y="1916832"/>
            <a:ext cx="8182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PD usually results in motor deficits, including </a:t>
            </a:r>
            <a:r>
              <a:rPr lang="en-GB" sz="2000" i="1" dirty="0" smtClean="0">
                <a:solidFill>
                  <a:srgbClr val="336699"/>
                </a:solidFill>
                <a:latin typeface="+mn-lt"/>
              </a:rPr>
              <a:t>action slowing</a:t>
            </a:r>
          </a:p>
          <a:p>
            <a:pPr lvl="1">
              <a:buFont typeface="Arial" pitchFamily="34" charset="0"/>
              <a:buChar char="•"/>
            </a:pPr>
            <a:r>
              <a:rPr lang="en-GB" sz="2000" i="1" dirty="0" smtClean="0">
                <a:solidFill>
                  <a:srgbClr val="C00000"/>
                </a:solidFill>
                <a:latin typeface="+mn-lt"/>
              </a:rPr>
              <a:t> But prosaccade RTs spared in PD – sometimes faster!</a:t>
            </a:r>
          </a:p>
          <a:p>
            <a:pPr lvl="1">
              <a:buFont typeface="Arial" pitchFamily="34" charset="0"/>
              <a:buChar char="•"/>
            </a:pPr>
            <a:r>
              <a:rPr lang="en-GB" sz="2000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GB" sz="2000" i="1" dirty="0" smtClean="0">
                <a:solidFill>
                  <a:srgbClr val="C00000"/>
                </a:solidFill>
                <a:latin typeface="+mn-lt"/>
              </a:rPr>
              <a:t>Antisaccades are ‘cognitive’, not ‘motor’…</a:t>
            </a:r>
          </a:p>
          <a:p>
            <a:pPr>
              <a:buFont typeface="Arial" pitchFamily="34" charset="0"/>
              <a:buChar char="•"/>
            </a:pPr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Usually </a:t>
            </a:r>
            <a:r>
              <a:rPr lang="en-GB" sz="2000" dirty="0">
                <a:solidFill>
                  <a:srgbClr val="336699"/>
                </a:solidFill>
                <a:latin typeface="+mn-lt"/>
              </a:rPr>
              <a:t>r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eflexive behaviour affected, goal-directed behaviour spared</a:t>
            </a:r>
          </a:p>
          <a:p>
            <a:pPr lvl="1">
              <a:buFont typeface="Arial" pitchFamily="34" charset="0"/>
              <a:buChar char="•"/>
            </a:pPr>
            <a:r>
              <a:rPr lang="en-GB" sz="2000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GB" sz="2000" i="1" dirty="0" smtClean="0">
                <a:solidFill>
                  <a:srgbClr val="C00000"/>
                </a:solidFill>
                <a:latin typeface="+mn-lt"/>
              </a:rPr>
              <a:t>But reverse pattern for antisaccade tasks?</a:t>
            </a:r>
            <a:endParaRPr lang="en-GB" sz="2000" dirty="0" smtClean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037" y="431748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New proposal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790" y="4941168"/>
            <a:ext cx="8182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Some compensatory mechanism preserves prosaccades</a:t>
            </a:r>
          </a:p>
          <a:p>
            <a:pPr>
              <a:buFont typeface="Arial" pitchFamily="34" charset="0"/>
              <a:buChar char="•"/>
            </a:pPr>
            <a:r>
              <a:rPr lang="en-GB" sz="2000" i="1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2000" i="1" dirty="0" smtClean="0">
                <a:solidFill>
                  <a:srgbClr val="336699"/>
                </a:solidFill>
                <a:latin typeface="+mn-lt"/>
              </a:rPr>
              <a:t>Results in false impression of goal-directed impairment</a:t>
            </a:r>
          </a:p>
          <a:p>
            <a:endParaRPr lang="en-GB" sz="2000" i="1" dirty="0" smtClean="0">
              <a:solidFill>
                <a:srgbClr val="336699"/>
              </a:solidFill>
              <a:latin typeface="+mn-lt"/>
            </a:endParaRPr>
          </a:p>
          <a:p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4200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67409" y="1337596"/>
            <a:ext cx="818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1560" y="2204864"/>
            <a:ext cx="81826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 Part I: The antisaccade task and Parkinson’s disease</a:t>
            </a:r>
          </a:p>
          <a:p>
            <a:pPr>
              <a:buFont typeface="Arial" pitchFamily="34" charset="0"/>
              <a:buChar char="•"/>
            </a:pPr>
            <a:endParaRPr lang="en-GB" sz="20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 Part II: The basal ganglia and the antisaccade network</a:t>
            </a:r>
          </a:p>
          <a:p>
            <a:pPr>
              <a:buFont typeface="Arial" pitchFamily="34" charset="0"/>
              <a:buChar char="•"/>
            </a:pPr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 Part III: Existing basal ganglia model of antisaccades</a:t>
            </a:r>
          </a:p>
          <a:p>
            <a:pPr>
              <a:buFont typeface="Arial" pitchFamily="34" charset="0"/>
              <a:buChar char="•"/>
            </a:pPr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 Part IV: A novel approach to modelling antisaccades in PD</a:t>
            </a:r>
          </a:p>
          <a:p>
            <a:pPr>
              <a:buFont typeface="Arial" pitchFamily="34" charset="0"/>
              <a:buChar char="•"/>
            </a:pPr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Part V: Exciting model results!</a:t>
            </a:r>
            <a:endParaRPr lang="en-GB" sz="1000" dirty="0" smtClean="0">
              <a:solidFill>
                <a:srgbClr val="336699"/>
              </a:solidFill>
              <a:latin typeface="+mn-lt"/>
            </a:endParaRPr>
          </a:p>
          <a:p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628800"/>
            <a:ext cx="9144000" cy="4572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99592" y="3194720"/>
            <a:ext cx="2664296" cy="1440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3536592" y="3573016"/>
            <a:ext cx="1728192" cy="12961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1835696" y="2164242"/>
            <a:ext cx="1728192" cy="12961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292080" y="1844824"/>
            <a:ext cx="3759524" cy="39066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79512" y="1110820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Cope et al., (submitted for publication)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5917376"/>
            <a:ext cx="818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Existing precedent for compensatory mechanism…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840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" y="1628800"/>
            <a:ext cx="9144000" cy="457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2" y="1110820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Cope et al., (submitted for publication)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227225" y="1887084"/>
            <a:ext cx="6049402" cy="3024991"/>
          </a:xfrm>
          <a:custGeom>
            <a:avLst/>
            <a:gdLst>
              <a:gd name="connsiteX0" fmla="*/ 0 w 5630779"/>
              <a:gd name="connsiteY0" fmla="*/ 1804737 h 2803358"/>
              <a:gd name="connsiteX1" fmla="*/ 24063 w 5630779"/>
              <a:gd name="connsiteY1" fmla="*/ 1732547 h 2803358"/>
              <a:gd name="connsiteX2" fmla="*/ 96253 w 5630779"/>
              <a:gd name="connsiteY2" fmla="*/ 1648326 h 2803358"/>
              <a:gd name="connsiteX3" fmla="*/ 156411 w 5630779"/>
              <a:gd name="connsiteY3" fmla="*/ 1576137 h 2803358"/>
              <a:gd name="connsiteX4" fmla="*/ 360947 w 5630779"/>
              <a:gd name="connsiteY4" fmla="*/ 1371600 h 2803358"/>
              <a:gd name="connsiteX5" fmla="*/ 577516 w 5630779"/>
              <a:gd name="connsiteY5" fmla="*/ 1179095 h 2803358"/>
              <a:gd name="connsiteX6" fmla="*/ 709863 w 5630779"/>
              <a:gd name="connsiteY6" fmla="*/ 1094874 h 2803358"/>
              <a:gd name="connsiteX7" fmla="*/ 854242 w 5630779"/>
              <a:gd name="connsiteY7" fmla="*/ 1034716 h 2803358"/>
              <a:gd name="connsiteX8" fmla="*/ 986590 w 5630779"/>
              <a:gd name="connsiteY8" fmla="*/ 962526 h 2803358"/>
              <a:gd name="connsiteX9" fmla="*/ 1143000 w 5630779"/>
              <a:gd name="connsiteY9" fmla="*/ 890337 h 2803358"/>
              <a:gd name="connsiteX10" fmla="*/ 1275347 w 5630779"/>
              <a:gd name="connsiteY10" fmla="*/ 818147 h 2803358"/>
              <a:gd name="connsiteX11" fmla="*/ 1431758 w 5630779"/>
              <a:gd name="connsiteY11" fmla="*/ 757989 h 2803358"/>
              <a:gd name="connsiteX12" fmla="*/ 1612232 w 5630779"/>
              <a:gd name="connsiteY12" fmla="*/ 661737 h 2803358"/>
              <a:gd name="connsiteX13" fmla="*/ 2273968 w 5630779"/>
              <a:gd name="connsiteY13" fmla="*/ 421105 h 2803358"/>
              <a:gd name="connsiteX14" fmla="*/ 2791326 w 5630779"/>
              <a:gd name="connsiteY14" fmla="*/ 240632 h 2803358"/>
              <a:gd name="connsiteX15" fmla="*/ 3416968 w 5630779"/>
              <a:gd name="connsiteY15" fmla="*/ 12032 h 2803358"/>
              <a:gd name="connsiteX16" fmla="*/ 3777916 w 5630779"/>
              <a:gd name="connsiteY16" fmla="*/ 0 h 2803358"/>
              <a:gd name="connsiteX17" fmla="*/ 4138863 w 5630779"/>
              <a:gd name="connsiteY17" fmla="*/ 48126 h 2803358"/>
              <a:gd name="connsiteX18" fmla="*/ 4307305 w 5630779"/>
              <a:gd name="connsiteY18" fmla="*/ 120316 h 2803358"/>
              <a:gd name="connsiteX19" fmla="*/ 4487779 w 5630779"/>
              <a:gd name="connsiteY19" fmla="*/ 180474 h 2803358"/>
              <a:gd name="connsiteX20" fmla="*/ 4788568 w 5630779"/>
              <a:gd name="connsiteY20" fmla="*/ 312821 h 2803358"/>
              <a:gd name="connsiteX21" fmla="*/ 5161547 w 5630779"/>
              <a:gd name="connsiteY21" fmla="*/ 625642 h 2803358"/>
              <a:gd name="connsiteX22" fmla="*/ 5281863 w 5630779"/>
              <a:gd name="connsiteY22" fmla="*/ 733926 h 2803358"/>
              <a:gd name="connsiteX23" fmla="*/ 5474368 w 5630779"/>
              <a:gd name="connsiteY23" fmla="*/ 950495 h 2803358"/>
              <a:gd name="connsiteX24" fmla="*/ 5546558 w 5630779"/>
              <a:gd name="connsiteY24" fmla="*/ 1058779 h 2803358"/>
              <a:gd name="connsiteX25" fmla="*/ 5582653 w 5630779"/>
              <a:gd name="connsiteY25" fmla="*/ 1155032 h 2803358"/>
              <a:gd name="connsiteX26" fmla="*/ 5630779 w 5630779"/>
              <a:gd name="connsiteY26" fmla="*/ 1467853 h 2803358"/>
              <a:gd name="connsiteX27" fmla="*/ 5546558 w 5630779"/>
              <a:gd name="connsiteY27" fmla="*/ 2466474 h 2803358"/>
              <a:gd name="connsiteX28" fmla="*/ 5402179 w 5630779"/>
              <a:gd name="connsiteY28" fmla="*/ 2610853 h 2803358"/>
              <a:gd name="connsiteX29" fmla="*/ 5101390 w 5630779"/>
              <a:gd name="connsiteY29" fmla="*/ 2743200 h 2803358"/>
              <a:gd name="connsiteX30" fmla="*/ 4981074 w 5630779"/>
              <a:gd name="connsiteY30" fmla="*/ 2767263 h 2803358"/>
              <a:gd name="connsiteX31" fmla="*/ 4704347 w 5630779"/>
              <a:gd name="connsiteY31" fmla="*/ 2803358 h 2803358"/>
              <a:gd name="connsiteX32" fmla="*/ 4114800 w 5630779"/>
              <a:gd name="connsiteY32" fmla="*/ 2791326 h 2803358"/>
              <a:gd name="connsiteX33" fmla="*/ 3681663 w 5630779"/>
              <a:gd name="connsiteY33" fmla="*/ 2683042 h 2803358"/>
              <a:gd name="connsiteX34" fmla="*/ 3104147 w 5630779"/>
              <a:gd name="connsiteY34" fmla="*/ 2502568 h 2803358"/>
              <a:gd name="connsiteX35" fmla="*/ 2646947 w 5630779"/>
              <a:gd name="connsiteY35" fmla="*/ 2286000 h 2803358"/>
              <a:gd name="connsiteX36" fmla="*/ 2153653 w 5630779"/>
              <a:gd name="connsiteY36" fmla="*/ 2057400 h 2803358"/>
              <a:gd name="connsiteX37" fmla="*/ 1648326 w 5630779"/>
              <a:gd name="connsiteY37" fmla="*/ 1744579 h 2803358"/>
              <a:gd name="connsiteX38" fmla="*/ 1359568 w 5630779"/>
              <a:gd name="connsiteY38" fmla="*/ 1515979 h 2803358"/>
              <a:gd name="connsiteX39" fmla="*/ 1263316 w 5630779"/>
              <a:gd name="connsiteY39" fmla="*/ 1431758 h 2803358"/>
              <a:gd name="connsiteX40" fmla="*/ 1215190 w 5630779"/>
              <a:gd name="connsiteY40" fmla="*/ 1419726 h 2803358"/>
              <a:gd name="connsiteX41" fmla="*/ 1094874 w 5630779"/>
              <a:gd name="connsiteY41" fmla="*/ 1239253 h 2803358"/>
              <a:gd name="connsiteX42" fmla="*/ 1070811 w 5630779"/>
              <a:gd name="connsiteY42" fmla="*/ 1022684 h 2803358"/>
              <a:gd name="connsiteX0" fmla="*/ 0 w 5630779"/>
              <a:gd name="connsiteY0" fmla="*/ 1804737 h 2803358"/>
              <a:gd name="connsiteX1" fmla="*/ 24063 w 5630779"/>
              <a:gd name="connsiteY1" fmla="*/ 1732547 h 2803358"/>
              <a:gd name="connsiteX2" fmla="*/ 96253 w 5630779"/>
              <a:gd name="connsiteY2" fmla="*/ 1648326 h 2803358"/>
              <a:gd name="connsiteX3" fmla="*/ 156411 w 5630779"/>
              <a:gd name="connsiteY3" fmla="*/ 1576137 h 2803358"/>
              <a:gd name="connsiteX4" fmla="*/ 360947 w 5630779"/>
              <a:gd name="connsiteY4" fmla="*/ 1371600 h 2803358"/>
              <a:gd name="connsiteX5" fmla="*/ 577516 w 5630779"/>
              <a:gd name="connsiteY5" fmla="*/ 1179095 h 2803358"/>
              <a:gd name="connsiteX6" fmla="*/ 709863 w 5630779"/>
              <a:gd name="connsiteY6" fmla="*/ 1094874 h 2803358"/>
              <a:gd name="connsiteX7" fmla="*/ 854242 w 5630779"/>
              <a:gd name="connsiteY7" fmla="*/ 1034716 h 2803358"/>
              <a:gd name="connsiteX8" fmla="*/ 986590 w 5630779"/>
              <a:gd name="connsiteY8" fmla="*/ 962526 h 2803358"/>
              <a:gd name="connsiteX9" fmla="*/ 1143000 w 5630779"/>
              <a:gd name="connsiteY9" fmla="*/ 890337 h 2803358"/>
              <a:gd name="connsiteX10" fmla="*/ 1275347 w 5630779"/>
              <a:gd name="connsiteY10" fmla="*/ 818147 h 2803358"/>
              <a:gd name="connsiteX11" fmla="*/ 1431758 w 5630779"/>
              <a:gd name="connsiteY11" fmla="*/ 757989 h 2803358"/>
              <a:gd name="connsiteX12" fmla="*/ 1612232 w 5630779"/>
              <a:gd name="connsiteY12" fmla="*/ 661737 h 2803358"/>
              <a:gd name="connsiteX13" fmla="*/ 2273968 w 5630779"/>
              <a:gd name="connsiteY13" fmla="*/ 421105 h 2803358"/>
              <a:gd name="connsiteX14" fmla="*/ 2791326 w 5630779"/>
              <a:gd name="connsiteY14" fmla="*/ 240632 h 2803358"/>
              <a:gd name="connsiteX15" fmla="*/ 3441031 w 5630779"/>
              <a:gd name="connsiteY15" fmla="*/ 48127 h 2803358"/>
              <a:gd name="connsiteX16" fmla="*/ 3777916 w 5630779"/>
              <a:gd name="connsiteY16" fmla="*/ 0 h 2803358"/>
              <a:gd name="connsiteX17" fmla="*/ 4138863 w 5630779"/>
              <a:gd name="connsiteY17" fmla="*/ 48126 h 2803358"/>
              <a:gd name="connsiteX18" fmla="*/ 4307305 w 5630779"/>
              <a:gd name="connsiteY18" fmla="*/ 120316 h 2803358"/>
              <a:gd name="connsiteX19" fmla="*/ 4487779 w 5630779"/>
              <a:gd name="connsiteY19" fmla="*/ 180474 h 2803358"/>
              <a:gd name="connsiteX20" fmla="*/ 4788568 w 5630779"/>
              <a:gd name="connsiteY20" fmla="*/ 312821 h 2803358"/>
              <a:gd name="connsiteX21" fmla="*/ 5161547 w 5630779"/>
              <a:gd name="connsiteY21" fmla="*/ 625642 h 2803358"/>
              <a:gd name="connsiteX22" fmla="*/ 5281863 w 5630779"/>
              <a:gd name="connsiteY22" fmla="*/ 733926 h 2803358"/>
              <a:gd name="connsiteX23" fmla="*/ 5474368 w 5630779"/>
              <a:gd name="connsiteY23" fmla="*/ 950495 h 2803358"/>
              <a:gd name="connsiteX24" fmla="*/ 5546558 w 5630779"/>
              <a:gd name="connsiteY24" fmla="*/ 1058779 h 2803358"/>
              <a:gd name="connsiteX25" fmla="*/ 5582653 w 5630779"/>
              <a:gd name="connsiteY25" fmla="*/ 1155032 h 2803358"/>
              <a:gd name="connsiteX26" fmla="*/ 5630779 w 5630779"/>
              <a:gd name="connsiteY26" fmla="*/ 1467853 h 2803358"/>
              <a:gd name="connsiteX27" fmla="*/ 5546558 w 5630779"/>
              <a:gd name="connsiteY27" fmla="*/ 2466474 h 2803358"/>
              <a:gd name="connsiteX28" fmla="*/ 5402179 w 5630779"/>
              <a:gd name="connsiteY28" fmla="*/ 2610853 h 2803358"/>
              <a:gd name="connsiteX29" fmla="*/ 5101390 w 5630779"/>
              <a:gd name="connsiteY29" fmla="*/ 2743200 h 2803358"/>
              <a:gd name="connsiteX30" fmla="*/ 4981074 w 5630779"/>
              <a:gd name="connsiteY30" fmla="*/ 2767263 h 2803358"/>
              <a:gd name="connsiteX31" fmla="*/ 4704347 w 5630779"/>
              <a:gd name="connsiteY31" fmla="*/ 2803358 h 2803358"/>
              <a:gd name="connsiteX32" fmla="*/ 4114800 w 5630779"/>
              <a:gd name="connsiteY32" fmla="*/ 2791326 h 2803358"/>
              <a:gd name="connsiteX33" fmla="*/ 3681663 w 5630779"/>
              <a:gd name="connsiteY33" fmla="*/ 2683042 h 2803358"/>
              <a:gd name="connsiteX34" fmla="*/ 3104147 w 5630779"/>
              <a:gd name="connsiteY34" fmla="*/ 2502568 h 2803358"/>
              <a:gd name="connsiteX35" fmla="*/ 2646947 w 5630779"/>
              <a:gd name="connsiteY35" fmla="*/ 2286000 h 2803358"/>
              <a:gd name="connsiteX36" fmla="*/ 2153653 w 5630779"/>
              <a:gd name="connsiteY36" fmla="*/ 2057400 h 2803358"/>
              <a:gd name="connsiteX37" fmla="*/ 1648326 w 5630779"/>
              <a:gd name="connsiteY37" fmla="*/ 1744579 h 2803358"/>
              <a:gd name="connsiteX38" fmla="*/ 1359568 w 5630779"/>
              <a:gd name="connsiteY38" fmla="*/ 1515979 h 2803358"/>
              <a:gd name="connsiteX39" fmla="*/ 1263316 w 5630779"/>
              <a:gd name="connsiteY39" fmla="*/ 1431758 h 2803358"/>
              <a:gd name="connsiteX40" fmla="*/ 1215190 w 5630779"/>
              <a:gd name="connsiteY40" fmla="*/ 1419726 h 2803358"/>
              <a:gd name="connsiteX41" fmla="*/ 1094874 w 5630779"/>
              <a:gd name="connsiteY41" fmla="*/ 1239253 h 2803358"/>
              <a:gd name="connsiteX42" fmla="*/ 1070811 w 5630779"/>
              <a:gd name="connsiteY42" fmla="*/ 1022684 h 2803358"/>
              <a:gd name="connsiteX0" fmla="*/ 0 w 5630779"/>
              <a:gd name="connsiteY0" fmla="*/ 1819383 h 2818004"/>
              <a:gd name="connsiteX1" fmla="*/ 24063 w 5630779"/>
              <a:gd name="connsiteY1" fmla="*/ 1747193 h 2818004"/>
              <a:gd name="connsiteX2" fmla="*/ 96253 w 5630779"/>
              <a:gd name="connsiteY2" fmla="*/ 1662972 h 2818004"/>
              <a:gd name="connsiteX3" fmla="*/ 156411 w 5630779"/>
              <a:gd name="connsiteY3" fmla="*/ 1590783 h 2818004"/>
              <a:gd name="connsiteX4" fmla="*/ 360947 w 5630779"/>
              <a:gd name="connsiteY4" fmla="*/ 1386246 h 2818004"/>
              <a:gd name="connsiteX5" fmla="*/ 577516 w 5630779"/>
              <a:gd name="connsiteY5" fmla="*/ 1193741 h 2818004"/>
              <a:gd name="connsiteX6" fmla="*/ 709863 w 5630779"/>
              <a:gd name="connsiteY6" fmla="*/ 1109520 h 2818004"/>
              <a:gd name="connsiteX7" fmla="*/ 854242 w 5630779"/>
              <a:gd name="connsiteY7" fmla="*/ 1049362 h 2818004"/>
              <a:gd name="connsiteX8" fmla="*/ 986590 w 5630779"/>
              <a:gd name="connsiteY8" fmla="*/ 977172 h 2818004"/>
              <a:gd name="connsiteX9" fmla="*/ 1143000 w 5630779"/>
              <a:gd name="connsiteY9" fmla="*/ 904983 h 2818004"/>
              <a:gd name="connsiteX10" fmla="*/ 1275347 w 5630779"/>
              <a:gd name="connsiteY10" fmla="*/ 832793 h 2818004"/>
              <a:gd name="connsiteX11" fmla="*/ 1431758 w 5630779"/>
              <a:gd name="connsiteY11" fmla="*/ 772635 h 2818004"/>
              <a:gd name="connsiteX12" fmla="*/ 1612232 w 5630779"/>
              <a:gd name="connsiteY12" fmla="*/ 676383 h 2818004"/>
              <a:gd name="connsiteX13" fmla="*/ 2273968 w 5630779"/>
              <a:gd name="connsiteY13" fmla="*/ 435751 h 2818004"/>
              <a:gd name="connsiteX14" fmla="*/ 2791326 w 5630779"/>
              <a:gd name="connsiteY14" fmla="*/ 255278 h 2818004"/>
              <a:gd name="connsiteX15" fmla="*/ 3392905 w 5630779"/>
              <a:gd name="connsiteY15" fmla="*/ 2615 h 2818004"/>
              <a:gd name="connsiteX16" fmla="*/ 3777916 w 5630779"/>
              <a:gd name="connsiteY16" fmla="*/ 14646 h 2818004"/>
              <a:gd name="connsiteX17" fmla="*/ 4138863 w 5630779"/>
              <a:gd name="connsiteY17" fmla="*/ 62772 h 2818004"/>
              <a:gd name="connsiteX18" fmla="*/ 4307305 w 5630779"/>
              <a:gd name="connsiteY18" fmla="*/ 134962 h 2818004"/>
              <a:gd name="connsiteX19" fmla="*/ 4487779 w 5630779"/>
              <a:gd name="connsiteY19" fmla="*/ 195120 h 2818004"/>
              <a:gd name="connsiteX20" fmla="*/ 4788568 w 5630779"/>
              <a:gd name="connsiteY20" fmla="*/ 327467 h 2818004"/>
              <a:gd name="connsiteX21" fmla="*/ 5161547 w 5630779"/>
              <a:gd name="connsiteY21" fmla="*/ 640288 h 2818004"/>
              <a:gd name="connsiteX22" fmla="*/ 5281863 w 5630779"/>
              <a:gd name="connsiteY22" fmla="*/ 748572 h 2818004"/>
              <a:gd name="connsiteX23" fmla="*/ 5474368 w 5630779"/>
              <a:gd name="connsiteY23" fmla="*/ 965141 h 2818004"/>
              <a:gd name="connsiteX24" fmla="*/ 5546558 w 5630779"/>
              <a:gd name="connsiteY24" fmla="*/ 1073425 h 2818004"/>
              <a:gd name="connsiteX25" fmla="*/ 5582653 w 5630779"/>
              <a:gd name="connsiteY25" fmla="*/ 1169678 h 2818004"/>
              <a:gd name="connsiteX26" fmla="*/ 5630779 w 5630779"/>
              <a:gd name="connsiteY26" fmla="*/ 1482499 h 2818004"/>
              <a:gd name="connsiteX27" fmla="*/ 5546558 w 5630779"/>
              <a:gd name="connsiteY27" fmla="*/ 2481120 h 2818004"/>
              <a:gd name="connsiteX28" fmla="*/ 5402179 w 5630779"/>
              <a:gd name="connsiteY28" fmla="*/ 2625499 h 2818004"/>
              <a:gd name="connsiteX29" fmla="*/ 5101390 w 5630779"/>
              <a:gd name="connsiteY29" fmla="*/ 2757846 h 2818004"/>
              <a:gd name="connsiteX30" fmla="*/ 4981074 w 5630779"/>
              <a:gd name="connsiteY30" fmla="*/ 2781909 h 2818004"/>
              <a:gd name="connsiteX31" fmla="*/ 4704347 w 5630779"/>
              <a:gd name="connsiteY31" fmla="*/ 2818004 h 2818004"/>
              <a:gd name="connsiteX32" fmla="*/ 4114800 w 5630779"/>
              <a:gd name="connsiteY32" fmla="*/ 2805972 h 2818004"/>
              <a:gd name="connsiteX33" fmla="*/ 3681663 w 5630779"/>
              <a:gd name="connsiteY33" fmla="*/ 2697688 h 2818004"/>
              <a:gd name="connsiteX34" fmla="*/ 3104147 w 5630779"/>
              <a:gd name="connsiteY34" fmla="*/ 2517214 h 2818004"/>
              <a:gd name="connsiteX35" fmla="*/ 2646947 w 5630779"/>
              <a:gd name="connsiteY35" fmla="*/ 2300646 h 2818004"/>
              <a:gd name="connsiteX36" fmla="*/ 2153653 w 5630779"/>
              <a:gd name="connsiteY36" fmla="*/ 2072046 h 2818004"/>
              <a:gd name="connsiteX37" fmla="*/ 1648326 w 5630779"/>
              <a:gd name="connsiteY37" fmla="*/ 1759225 h 2818004"/>
              <a:gd name="connsiteX38" fmla="*/ 1359568 w 5630779"/>
              <a:gd name="connsiteY38" fmla="*/ 1530625 h 2818004"/>
              <a:gd name="connsiteX39" fmla="*/ 1263316 w 5630779"/>
              <a:gd name="connsiteY39" fmla="*/ 1446404 h 2818004"/>
              <a:gd name="connsiteX40" fmla="*/ 1215190 w 5630779"/>
              <a:gd name="connsiteY40" fmla="*/ 1434372 h 2818004"/>
              <a:gd name="connsiteX41" fmla="*/ 1094874 w 5630779"/>
              <a:gd name="connsiteY41" fmla="*/ 1253899 h 2818004"/>
              <a:gd name="connsiteX42" fmla="*/ 1070811 w 5630779"/>
              <a:gd name="connsiteY42" fmla="*/ 1037330 h 2818004"/>
              <a:gd name="connsiteX0" fmla="*/ 0 w 5630779"/>
              <a:gd name="connsiteY0" fmla="*/ 1819383 h 2818004"/>
              <a:gd name="connsiteX1" fmla="*/ 24063 w 5630779"/>
              <a:gd name="connsiteY1" fmla="*/ 1747193 h 2818004"/>
              <a:gd name="connsiteX2" fmla="*/ 96253 w 5630779"/>
              <a:gd name="connsiteY2" fmla="*/ 1662972 h 2818004"/>
              <a:gd name="connsiteX3" fmla="*/ 156411 w 5630779"/>
              <a:gd name="connsiteY3" fmla="*/ 1590783 h 2818004"/>
              <a:gd name="connsiteX4" fmla="*/ 360947 w 5630779"/>
              <a:gd name="connsiteY4" fmla="*/ 1386246 h 2818004"/>
              <a:gd name="connsiteX5" fmla="*/ 577516 w 5630779"/>
              <a:gd name="connsiteY5" fmla="*/ 1193741 h 2818004"/>
              <a:gd name="connsiteX6" fmla="*/ 709863 w 5630779"/>
              <a:gd name="connsiteY6" fmla="*/ 1109520 h 2818004"/>
              <a:gd name="connsiteX7" fmla="*/ 854242 w 5630779"/>
              <a:gd name="connsiteY7" fmla="*/ 1049362 h 2818004"/>
              <a:gd name="connsiteX8" fmla="*/ 986590 w 5630779"/>
              <a:gd name="connsiteY8" fmla="*/ 977172 h 2818004"/>
              <a:gd name="connsiteX9" fmla="*/ 1143000 w 5630779"/>
              <a:gd name="connsiteY9" fmla="*/ 904983 h 2818004"/>
              <a:gd name="connsiteX10" fmla="*/ 1275347 w 5630779"/>
              <a:gd name="connsiteY10" fmla="*/ 832793 h 2818004"/>
              <a:gd name="connsiteX11" fmla="*/ 1431758 w 5630779"/>
              <a:gd name="connsiteY11" fmla="*/ 772635 h 2818004"/>
              <a:gd name="connsiteX12" fmla="*/ 1612232 w 5630779"/>
              <a:gd name="connsiteY12" fmla="*/ 676383 h 2818004"/>
              <a:gd name="connsiteX13" fmla="*/ 2273968 w 5630779"/>
              <a:gd name="connsiteY13" fmla="*/ 435751 h 2818004"/>
              <a:gd name="connsiteX14" fmla="*/ 2791326 w 5630779"/>
              <a:gd name="connsiteY14" fmla="*/ 255278 h 2818004"/>
              <a:gd name="connsiteX15" fmla="*/ 3392905 w 5630779"/>
              <a:gd name="connsiteY15" fmla="*/ 2615 h 2818004"/>
              <a:gd name="connsiteX16" fmla="*/ 3777916 w 5630779"/>
              <a:gd name="connsiteY16" fmla="*/ 14646 h 2818004"/>
              <a:gd name="connsiteX17" fmla="*/ 4138863 w 5630779"/>
              <a:gd name="connsiteY17" fmla="*/ 62772 h 2818004"/>
              <a:gd name="connsiteX18" fmla="*/ 4307305 w 5630779"/>
              <a:gd name="connsiteY18" fmla="*/ 134962 h 2818004"/>
              <a:gd name="connsiteX19" fmla="*/ 4487779 w 5630779"/>
              <a:gd name="connsiteY19" fmla="*/ 195120 h 2818004"/>
              <a:gd name="connsiteX20" fmla="*/ 4788568 w 5630779"/>
              <a:gd name="connsiteY20" fmla="*/ 327467 h 2818004"/>
              <a:gd name="connsiteX21" fmla="*/ 5161547 w 5630779"/>
              <a:gd name="connsiteY21" fmla="*/ 640288 h 2818004"/>
              <a:gd name="connsiteX22" fmla="*/ 5281863 w 5630779"/>
              <a:gd name="connsiteY22" fmla="*/ 748572 h 2818004"/>
              <a:gd name="connsiteX23" fmla="*/ 5474368 w 5630779"/>
              <a:gd name="connsiteY23" fmla="*/ 965141 h 2818004"/>
              <a:gd name="connsiteX24" fmla="*/ 5546558 w 5630779"/>
              <a:gd name="connsiteY24" fmla="*/ 1073425 h 2818004"/>
              <a:gd name="connsiteX25" fmla="*/ 5582653 w 5630779"/>
              <a:gd name="connsiteY25" fmla="*/ 1169678 h 2818004"/>
              <a:gd name="connsiteX26" fmla="*/ 5630779 w 5630779"/>
              <a:gd name="connsiteY26" fmla="*/ 1482499 h 2818004"/>
              <a:gd name="connsiteX27" fmla="*/ 5546558 w 5630779"/>
              <a:gd name="connsiteY27" fmla="*/ 2481120 h 2818004"/>
              <a:gd name="connsiteX28" fmla="*/ 5402179 w 5630779"/>
              <a:gd name="connsiteY28" fmla="*/ 2625499 h 2818004"/>
              <a:gd name="connsiteX29" fmla="*/ 5101390 w 5630779"/>
              <a:gd name="connsiteY29" fmla="*/ 2757846 h 2818004"/>
              <a:gd name="connsiteX30" fmla="*/ 4981074 w 5630779"/>
              <a:gd name="connsiteY30" fmla="*/ 2781909 h 2818004"/>
              <a:gd name="connsiteX31" fmla="*/ 4704347 w 5630779"/>
              <a:gd name="connsiteY31" fmla="*/ 2818004 h 2818004"/>
              <a:gd name="connsiteX32" fmla="*/ 4114800 w 5630779"/>
              <a:gd name="connsiteY32" fmla="*/ 2805972 h 2818004"/>
              <a:gd name="connsiteX33" fmla="*/ 3681663 w 5630779"/>
              <a:gd name="connsiteY33" fmla="*/ 2697688 h 2818004"/>
              <a:gd name="connsiteX34" fmla="*/ 3104147 w 5630779"/>
              <a:gd name="connsiteY34" fmla="*/ 2517214 h 2818004"/>
              <a:gd name="connsiteX35" fmla="*/ 2646947 w 5630779"/>
              <a:gd name="connsiteY35" fmla="*/ 2300646 h 2818004"/>
              <a:gd name="connsiteX36" fmla="*/ 2153653 w 5630779"/>
              <a:gd name="connsiteY36" fmla="*/ 2072046 h 2818004"/>
              <a:gd name="connsiteX37" fmla="*/ 1648326 w 5630779"/>
              <a:gd name="connsiteY37" fmla="*/ 1759225 h 2818004"/>
              <a:gd name="connsiteX38" fmla="*/ 1359568 w 5630779"/>
              <a:gd name="connsiteY38" fmla="*/ 1530625 h 2818004"/>
              <a:gd name="connsiteX39" fmla="*/ 1263316 w 5630779"/>
              <a:gd name="connsiteY39" fmla="*/ 1446404 h 2818004"/>
              <a:gd name="connsiteX40" fmla="*/ 1215190 w 5630779"/>
              <a:gd name="connsiteY40" fmla="*/ 1434372 h 2818004"/>
              <a:gd name="connsiteX41" fmla="*/ 1094874 w 5630779"/>
              <a:gd name="connsiteY41" fmla="*/ 1253899 h 2818004"/>
              <a:gd name="connsiteX42" fmla="*/ 1070811 w 5630779"/>
              <a:gd name="connsiteY42" fmla="*/ 1037330 h 2818004"/>
              <a:gd name="connsiteX0" fmla="*/ 0 w 5630779"/>
              <a:gd name="connsiteY0" fmla="*/ 1828711 h 2827332"/>
              <a:gd name="connsiteX1" fmla="*/ 24063 w 5630779"/>
              <a:gd name="connsiteY1" fmla="*/ 1756521 h 2827332"/>
              <a:gd name="connsiteX2" fmla="*/ 96253 w 5630779"/>
              <a:gd name="connsiteY2" fmla="*/ 1672300 h 2827332"/>
              <a:gd name="connsiteX3" fmla="*/ 156411 w 5630779"/>
              <a:gd name="connsiteY3" fmla="*/ 1600111 h 2827332"/>
              <a:gd name="connsiteX4" fmla="*/ 360947 w 5630779"/>
              <a:gd name="connsiteY4" fmla="*/ 1395574 h 2827332"/>
              <a:gd name="connsiteX5" fmla="*/ 577516 w 5630779"/>
              <a:gd name="connsiteY5" fmla="*/ 1203069 h 2827332"/>
              <a:gd name="connsiteX6" fmla="*/ 709863 w 5630779"/>
              <a:gd name="connsiteY6" fmla="*/ 1118848 h 2827332"/>
              <a:gd name="connsiteX7" fmla="*/ 854242 w 5630779"/>
              <a:gd name="connsiteY7" fmla="*/ 1058690 h 2827332"/>
              <a:gd name="connsiteX8" fmla="*/ 986590 w 5630779"/>
              <a:gd name="connsiteY8" fmla="*/ 986500 h 2827332"/>
              <a:gd name="connsiteX9" fmla="*/ 1143000 w 5630779"/>
              <a:gd name="connsiteY9" fmla="*/ 914311 h 2827332"/>
              <a:gd name="connsiteX10" fmla="*/ 1275347 w 5630779"/>
              <a:gd name="connsiteY10" fmla="*/ 842121 h 2827332"/>
              <a:gd name="connsiteX11" fmla="*/ 1431758 w 5630779"/>
              <a:gd name="connsiteY11" fmla="*/ 781963 h 2827332"/>
              <a:gd name="connsiteX12" fmla="*/ 1612232 w 5630779"/>
              <a:gd name="connsiteY12" fmla="*/ 685711 h 2827332"/>
              <a:gd name="connsiteX13" fmla="*/ 2273968 w 5630779"/>
              <a:gd name="connsiteY13" fmla="*/ 445079 h 2827332"/>
              <a:gd name="connsiteX14" fmla="*/ 2658979 w 5630779"/>
              <a:gd name="connsiteY14" fmla="*/ 228511 h 2827332"/>
              <a:gd name="connsiteX15" fmla="*/ 3392905 w 5630779"/>
              <a:gd name="connsiteY15" fmla="*/ 11943 h 2827332"/>
              <a:gd name="connsiteX16" fmla="*/ 3777916 w 5630779"/>
              <a:gd name="connsiteY16" fmla="*/ 23974 h 2827332"/>
              <a:gd name="connsiteX17" fmla="*/ 4138863 w 5630779"/>
              <a:gd name="connsiteY17" fmla="*/ 72100 h 2827332"/>
              <a:gd name="connsiteX18" fmla="*/ 4307305 w 5630779"/>
              <a:gd name="connsiteY18" fmla="*/ 144290 h 2827332"/>
              <a:gd name="connsiteX19" fmla="*/ 4487779 w 5630779"/>
              <a:gd name="connsiteY19" fmla="*/ 204448 h 2827332"/>
              <a:gd name="connsiteX20" fmla="*/ 4788568 w 5630779"/>
              <a:gd name="connsiteY20" fmla="*/ 336795 h 2827332"/>
              <a:gd name="connsiteX21" fmla="*/ 5161547 w 5630779"/>
              <a:gd name="connsiteY21" fmla="*/ 649616 h 2827332"/>
              <a:gd name="connsiteX22" fmla="*/ 5281863 w 5630779"/>
              <a:gd name="connsiteY22" fmla="*/ 757900 h 2827332"/>
              <a:gd name="connsiteX23" fmla="*/ 5474368 w 5630779"/>
              <a:gd name="connsiteY23" fmla="*/ 974469 h 2827332"/>
              <a:gd name="connsiteX24" fmla="*/ 5546558 w 5630779"/>
              <a:gd name="connsiteY24" fmla="*/ 1082753 h 2827332"/>
              <a:gd name="connsiteX25" fmla="*/ 5582653 w 5630779"/>
              <a:gd name="connsiteY25" fmla="*/ 1179006 h 2827332"/>
              <a:gd name="connsiteX26" fmla="*/ 5630779 w 5630779"/>
              <a:gd name="connsiteY26" fmla="*/ 1491827 h 2827332"/>
              <a:gd name="connsiteX27" fmla="*/ 5546558 w 5630779"/>
              <a:gd name="connsiteY27" fmla="*/ 2490448 h 2827332"/>
              <a:gd name="connsiteX28" fmla="*/ 5402179 w 5630779"/>
              <a:gd name="connsiteY28" fmla="*/ 2634827 h 2827332"/>
              <a:gd name="connsiteX29" fmla="*/ 5101390 w 5630779"/>
              <a:gd name="connsiteY29" fmla="*/ 2767174 h 2827332"/>
              <a:gd name="connsiteX30" fmla="*/ 4981074 w 5630779"/>
              <a:gd name="connsiteY30" fmla="*/ 2791237 h 2827332"/>
              <a:gd name="connsiteX31" fmla="*/ 4704347 w 5630779"/>
              <a:gd name="connsiteY31" fmla="*/ 2827332 h 2827332"/>
              <a:gd name="connsiteX32" fmla="*/ 4114800 w 5630779"/>
              <a:gd name="connsiteY32" fmla="*/ 2815300 h 2827332"/>
              <a:gd name="connsiteX33" fmla="*/ 3681663 w 5630779"/>
              <a:gd name="connsiteY33" fmla="*/ 2707016 h 2827332"/>
              <a:gd name="connsiteX34" fmla="*/ 3104147 w 5630779"/>
              <a:gd name="connsiteY34" fmla="*/ 2526542 h 2827332"/>
              <a:gd name="connsiteX35" fmla="*/ 2646947 w 5630779"/>
              <a:gd name="connsiteY35" fmla="*/ 2309974 h 2827332"/>
              <a:gd name="connsiteX36" fmla="*/ 2153653 w 5630779"/>
              <a:gd name="connsiteY36" fmla="*/ 2081374 h 2827332"/>
              <a:gd name="connsiteX37" fmla="*/ 1648326 w 5630779"/>
              <a:gd name="connsiteY37" fmla="*/ 1768553 h 2827332"/>
              <a:gd name="connsiteX38" fmla="*/ 1359568 w 5630779"/>
              <a:gd name="connsiteY38" fmla="*/ 1539953 h 2827332"/>
              <a:gd name="connsiteX39" fmla="*/ 1263316 w 5630779"/>
              <a:gd name="connsiteY39" fmla="*/ 1455732 h 2827332"/>
              <a:gd name="connsiteX40" fmla="*/ 1215190 w 5630779"/>
              <a:gd name="connsiteY40" fmla="*/ 1443700 h 2827332"/>
              <a:gd name="connsiteX41" fmla="*/ 1094874 w 5630779"/>
              <a:gd name="connsiteY41" fmla="*/ 1263227 h 2827332"/>
              <a:gd name="connsiteX42" fmla="*/ 1070811 w 5630779"/>
              <a:gd name="connsiteY42" fmla="*/ 1046658 h 2827332"/>
              <a:gd name="connsiteX0" fmla="*/ 0 w 5630779"/>
              <a:gd name="connsiteY0" fmla="*/ 1822897 h 2821518"/>
              <a:gd name="connsiteX1" fmla="*/ 24063 w 5630779"/>
              <a:gd name="connsiteY1" fmla="*/ 1750707 h 2821518"/>
              <a:gd name="connsiteX2" fmla="*/ 96253 w 5630779"/>
              <a:gd name="connsiteY2" fmla="*/ 1666486 h 2821518"/>
              <a:gd name="connsiteX3" fmla="*/ 156411 w 5630779"/>
              <a:gd name="connsiteY3" fmla="*/ 1594297 h 2821518"/>
              <a:gd name="connsiteX4" fmla="*/ 360947 w 5630779"/>
              <a:gd name="connsiteY4" fmla="*/ 1389760 h 2821518"/>
              <a:gd name="connsiteX5" fmla="*/ 577516 w 5630779"/>
              <a:gd name="connsiteY5" fmla="*/ 1197255 h 2821518"/>
              <a:gd name="connsiteX6" fmla="*/ 709863 w 5630779"/>
              <a:gd name="connsiteY6" fmla="*/ 1113034 h 2821518"/>
              <a:gd name="connsiteX7" fmla="*/ 854242 w 5630779"/>
              <a:gd name="connsiteY7" fmla="*/ 1052876 h 2821518"/>
              <a:gd name="connsiteX8" fmla="*/ 986590 w 5630779"/>
              <a:gd name="connsiteY8" fmla="*/ 980686 h 2821518"/>
              <a:gd name="connsiteX9" fmla="*/ 1143000 w 5630779"/>
              <a:gd name="connsiteY9" fmla="*/ 908497 h 2821518"/>
              <a:gd name="connsiteX10" fmla="*/ 1275347 w 5630779"/>
              <a:gd name="connsiteY10" fmla="*/ 836307 h 2821518"/>
              <a:gd name="connsiteX11" fmla="*/ 1431758 w 5630779"/>
              <a:gd name="connsiteY11" fmla="*/ 776149 h 2821518"/>
              <a:gd name="connsiteX12" fmla="*/ 1612232 w 5630779"/>
              <a:gd name="connsiteY12" fmla="*/ 679897 h 2821518"/>
              <a:gd name="connsiteX13" fmla="*/ 2273968 w 5630779"/>
              <a:gd name="connsiteY13" fmla="*/ 439265 h 2821518"/>
              <a:gd name="connsiteX14" fmla="*/ 2658979 w 5630779"/>
              <a:gd name="connsiteY14" fmla="*/ 222697 h 2821518"/>
              <a:gd name="connsiteX15" fmla="*/ 3392905 w 5630779"/>
              <a:gd name="connsiteY15" fmla="*/ 6129 h 2821518"/>
              <a:gd name="connsiteX16" fmla="*/ 4138863 w 5630779"/>
              <a:gd name="connsiteY16" fmla="*/ 66286 h 2821518"/>
              <a:gd name="connsiteX17" fmla="*/ 4307305 w 5630779"/>
              <a:gd name="connsiteY17" fmla="*/ 138476 h 2821518"/>
              <a:gd name="connsiteX18" fmla="*/ 4487779 w 5630779"/>
              <a:gd name="connsiteY18" fmla="*/ 198634 h 2821518"/>
              <a:gd name="connsiteX19" fmla="*/ 4788568 w 5630779"/>
              <a:gd name="connsiteY19" fmla="*/ 330981 h 2821518"/>
              <a:gd name="connsiteX20" fmla="*/ 5161547 w 5630779"/>
              <a:gd name="connsiteY20" fmla="*/ 643802 h 2821518"/>
              <a:gd name="connsiteX21" fmla="*/ 5281863 w 5630779"/>
              <a:gd name="connsiteY21" fmla="*/ 752086 h 2821518"/>
              <a:gd name="connsiteX22" fmla="*/ 5474368 w 5630779"/>
              <a:gd name="connsiteY22" fmla="*/ 968655 h 2821518"/>
              <a:gd name="connsiteX23" fmla="*/ 5546558 w 5630779"/>
              <a:gd name="connsiteY23" fmla="*/ 1076939 h 2821518"/>
              <a:gd name="connsiteX24" fmla="*/ 5582653 w 5630779"/>
              <a:gd name="connsiteY24" fmla="*/ 1173192 h 2821518"/>
              <a:gd name="connsiteX25" fmla="*/ 5630779 w 5630779"/>
              <a:gd name="connsiteY25" fmla="*/ 1486013 h 2821518"/>
              <a:gd name="connsiteX26" fmla="*/ 5546558 w 5630779"/>
              <a:gd name="connsiteY26" fmla="*/ 2484634 h 2821518"/>
              <a:gd name="connsiteX27" fmla="*/ 5402179 w 5630779"/>
              <a:gd name="connsiteY27" fmla="*/ 2629013 h 2821518"/>
              <a:gd name="connsiteX28" fmla="*/ 5101390 w 5630779"/>
              <a:gd name="connsiteY28" fmla="*/ 2761360 h 2821518"/>
              <a:gd name="connsiteX29" fmla="*/ 4981074 w 5630779"/>
              <a:gd name="connsiteY29" fmla="*/ 2785423 h 2821518"/>
              <a:gd name="connsiteX30" fmla="*/ 4704347 w 5630779"/>
              <a:gd name="connsiteY30" fmla="*/ 2821518 h 2821518"/>
              <a:gd name="connsiteX31" fmla="*/ 4114800 w 5630779"/>
              <a:gd name="connsiteY31" fmla="*/ 2809486 h 2821518"/>
              <a:gd name="connsiteX32" fmla="*/ 3681663 w 5630779"/>
              <a:gd name="connsiteY32" fmla="*/ 2701202 h 2821518"/>
              <a:gd name="connsiteX33" fmla="*/ 3104147 w 5630779"/>
              <a:gd name="connsiteY33" fmla="*/ 2520728 h 2821518"/>
              <a:gd name="connsiteX34" fmla="*/ 2646947 w 5630779"/>
              <a:gd name="connsiteY34" fmla="*/ 2304160 h 2821518"/>
              <a:gd name="connsiteX35" fmla="*/ 2153653 w 5630779"/>
              <a:gd name="connsiteY35" fmla="*/ 2075560 h 2821518"/>
              <a:gd name="connsiteX36" fmla="*/ 1648326 w 5630779"/>
              <a:gd name="connsiteY36" fmla="*/ 1762739 h 2821518"/>
              <a:gd name="connsiteX37" fmla="*/ 1359568 w 5630779"/>
              <a:gd name="connsiteY37" fmla="*/ 1534139 h 2821518"/>
              <a:gd name="connsiteX38" fmla="*/ 1263316 w 5630779"/>
              <a:gd name="connsiteY38" fmla="*/ 1449918 h 2821518"/>
              <a:gd name="connsiteX39" fmla="*/ 1215190 w 5630779"/>
              <a:gd name="connsiteY39" fmla="*/ 1437886 h 2821518"/>
              <a:gd name="connsiteX40" fmla="*/ 1094874 w 5630779"/>
              <a:gd name="connsiteY40" fmla="*/ 1257413 h 2821518"/>
              <a:gd name="connsiteX41" fmla="*/ 1070811 w 5630779"/>
              <a:gd name="connsiteY41" fmla="*/ 1040844 h 2821518"/>
              <a:gd name="connsiteX0" fmla="*/ 0 w 5835316"/>
              <a:gd name="connsiteY0" fmla="*/ 1822897 h 2821518"/>
              <a:gd name="connsiteX1" fmla="*/ 24063 w 5835316"/>
              <a:gd name="connsiteY1" fmla="*/ 1750707 h 2821518"/>
              <a:gd name="connsiteX2" fmla="*/ 96253 w 5835316"/>
              <a:gd name="connsiteY2" fmla="*/ 1666486 h 2821518"/>
              <a:gd name="connsiteX3" fmla="*/ 156411 w 5835316"/>
              <a:gd name="connsiteY3" fmla="*/ 1594297 h 2821518"/>
              <a:gd name="connsiteX4" fmla="*/ 360947 w 5835316"/>
              <a:gd name="connsiteY4" fmla="*/ 1389760 h 2821518"/>
              <a:gd name="connsiteX5" fmla="*/ 577516 w 5835316"/>
              <a:gd name="connsiteY5" fmla="*/ 1197255 h 2821518"/>
              <a:gd name="connsiteX6" fmla="*/ 709863 w 5835316"/>
              <a:gd name="connsiteY6" fmla="*/ 1113034 h 2821518"/>
              <a:gd name="connsiteX7" fmla="*/ 854242 w 5835316"/>
              <a:gd name="connsiteY7" fmla="*/ 1052876 h 2821518"/>
              <a:gd name="connsiteX8" fmla="*/ 986590 w 5835316"/>
              <a:gd name="connsiteY8" fmla="*/ 980686 h 2821518"/>
              <a:gd name="connsiteX9" fmla="*/ 1143000 w 5835316"/>
              <a:gd name="connsiteY9" fmla="*/ 908497 h 2821518"/>
              <a:gd name="connsiteX10" fmla="*/ 1275347 w 5835316"/>
              <a:gd name="connsiteY10" fmla="*/ 836307 h 2821518"/>
              <a:gd name="connsiteX11" fmla="*/ 1431758 w 5835316"/>
              <a:gd name="connsiteY11" fmla="*/ 776149 h 2821518"/>
              <a:gd name="connsiteX12" fmla="*/ 1612232 w 5835316"/>
              <a:gd name="connsiteY12" fmla="*/ 679897 h 2821518"/>
              <a:gd name="connsiteX13" fmla="*/ 2273968 w 5835316"/>
              <a:gd name="connsiteY13" fmla="*/ 439265 h 2821518"/>
              <a:gd name="connsiteX14" fmla="*/ 2658979 w 5835316"/>
              <a:gd name="connsiteY14" fmla="*/ 222697 h 2821518"/>
              <a:gd name="connsiteX15" fmla="*/ 3392905 w 5835316"/>
              <a:gd name="connsiteY15" fmla="*/ 6129 h 2821518"/>
              <a:gd name="connsiteX16" fmla="*/ 4138863 w 5835316"/>
              <a:gd name="connsiteY16" fmla="*/ 66286 h 2821518"/>
              <a:gd name="connsiteX17" fmla="*/ 4307305 w 5835316"/>
              <a:gd name="connsiteY17" fmla="*/ 138476 h 2821518"/>
              <a:gd name="connsiteX18" fmla="*/ 4487779 w 5835316"/>
              <a:gd name="connsiteY18" fmla="*/ 198634 h 2821518"/>
              <a:gd name="connsiteX19" fmla="*/ 4788568 w 5835316"/>
              <a:gd name="connsiteY19" fmla="*/ 330981 h 2821518"/>
              <a:gd name="connsiteX20" fmla="*/ 5161547 w 5835316"/>
              <a:gd name="connsiteY20" fmla="*/ 643802 h 2821518"/>
              <a:gd name="connsiteX21" fmla="*/ 5281863 w 5835316"/>
              <a:gd name="connsiteY21" fmla="*/ 752086 h 2821518"/>
              <a:gd name="connsiteX22" fmla="*/ 5474368 w 5835316"/>
              <a:gd name="connsiteY22" fmla="*/ 968655 h 2821518"/>
              <a:gd name="connsiteX23" fmla="*/ 5546558 w 5835316"/>
              <a:gd name="connsiteY23" fmla="*/ 1076939 h 2821518"/>
              <a:gd name="connsiteX24" fmla="*/ 5582653 w 5835316"/>
              <a:gd name="connsiteY24" fmla="*/ 1173192 h 2821518"/>
              <a:gd name="connsiteX25" fmla="*/ 5835316 w 5835316"/>
              <a:gd name="connsiteY25" fmla="*/ 1810866 h 2821518"/>
              <a:gd name="connsiteX26" fmla="*/ 5546558 w 5835316"/>
              <a:gd name="connsiteY26" fmla="*/ 2484634 h 2821518"/>
              <a:gd name="connsiteX27" fmla="*/ 5402179 w 5835316"/>
              <a:gd name="connsiteY27" fmla="*/ 2629013 h 2821518"/>
              <a:gd name="connsiteX28" fmla="*/ 5101390 w 5835316"/>
              <a:gd name="connsiteY28" fmla="*/ 2761360 h 2821518"/>
              <a:gd name="connsiteX29" fmla="*/ 4981074 w 5835316"/>
              <a:gd name="connsiteY29" fmla="*/ 2785423 h 2821518"/>
              <a:gd name="connsiteX30" fmla="*/ 4704347 w 5835316"/>
              <a:gd name="connsiteY30" fmla="*/ 2821518 h 2821518"/>
              <a:gd name="connsiteX31" fmla="*/ 4114800 w 5835316"/>
              <a:gd name="connsiteY31" fmla="*/ 2809486 h 2821518"/>
              <a:gd name="connsiteX32" fmla="*/ 3681663 w 5835316"/>
              <a:gd name="connsiteY32" fmla="*/ 2701202 h 2821518"/>
              <a:gd name="connsiteX33" fmla="*/ 3104147 w 5835316"/>
              <a:gd name="connsiteY33" fmla="*/ 2520728 h 2821518"/>
              <a:gd name="connsiteX34" fmla="*/ 2646947 w 5835316"/>
              <a:gd name="connsiteY34" fmla="*/ 2304160 h 2821518"/>
              <a:gd name="connsiteX35" fmla="*/ 2153653 w 5835316"/>
              <a:gd name="connsiteY35" fmla="*/ 2075560 h 2821518"/>
              <a:gd name="connsiteX36" fmla="*/ 1648326 w 5835316"/>
              <a:gd name="connsiteY36" fmla="*/ 1762739 h 2821518"/>
              <a:gd name="connsiteX37" fmla="*/ 1359568 w 5835316"/>
              <a:gd name="connsiteY37" fmla="*/ 1534139 h 2821518"/>
              <a:gd name="connsiteX38" fmla="*/ 1263316 w 5835316"/>
              <a:gd name="connsiteY38" fmla="*/ 1449918 h 2821518"/>
              <a:gd name="connsiteX39" fmla="*/ 1215190 w 5835316"/>
              <a:gd name="connsiteY39" fmla="*/ 1437886 h 2821518"/>
              <a:gd name="connsiteX40" fmla="*/ 1094874 w 5835316"/>
              <a:gd name="connsiteY40" fmla="*/ 1257413 h 2821518"/>
              <a:gd name="connsiteX41" fmla="*/ 1070811 w 5835316"/>
              <a:gd name="connsiteY41" fmla="*/ 1040844 h 2821518"/>
              <a:gd name="connsiteX0" fmla="*/ 0 w 5835316"/>
              <a:gd name="connsiteY0" fmla="*/ 1822897 h 2821518"/>
              <a:gd name="connsiteX1" fmla="*/ 24063 w 5835316"/>
              <a:gd name="connsiteY1" fmla="*/ 1750707 h 2821518"/>
              <a:gd name="connsiteX2" fmla="*/ 96253 w 5835316"/>
              <a:gd name="connsiteY2" fmla="*/ 1666486 h 2821518"/>
              <a:gd name="connsiteX3" fmla="*/ 156411 w 5835316"/>
              <a:gd name="connsiteY3" fmla="*/ 1594297 h 2821518"/>
              <a:gd name="connsiteX4" fmla="*/ 360947 w 5835316"/>
              <a:gd name="connsiteY4" fmla="*/ 1389760 h 2821518"/>
              <a:gd name="connsiteX5" fmla="*/ 577516 w 5835316"/>
              <a:gd name="connsiteY5" fmla="*/ 1197255 h 2821518"/>
              <a:gd name="connsiteX6" fmla="*/ 709863 w 5835316"/>
              <a:gd name="connsiteY6" fmla="*/ 1113034 h 2821518"/>
              <a:gd name="connsiteX7" fmla="*/ 854242 w 5835316"/>
              <a:gd name="connsiteY7" fmla="*/ 1052876 h 2821518"/>
              <a:gd name="connsiteX8" fmla="*/ 986590 w 5835316"/>
              <a:gd name="connsiteY8" fmla="*/ 980686 h 2821518"/>
              <a:gd name="connsiteX9" fmla="*/ 1143000 w 5835316"/>
              <a:gd name="connsiteY9" fmla="*/ 908497 h 2821518"/>
              <a:gd name="connsiteX10" fmla="*/ 1275347 w 5835316"/>
              <a:gd name="connsiteY10" fmla="*/ 836307 h 2821518"/>
              <a:gd name="connsiteX11" fmla="*/ 1431758 w 5835316"/>
              <a:gd name="connsiteY11" fmla="*/ 776149 h 2821518"/>
              <a:gd name="connsiteX12" fmla="*/ 1612232 w 5835316"/>
              <a:gd name="connsiteY12" fmla="*/ 679897 h 2821518"/>
              <a:gd name="connsiteX13" fmla="*/ 2273968 w 5835316"/>
              <a:gd name="connsiteY13" fmla="*/ 439265 h 2821518"/>
              <a:gd name="connsiteX14" fmla="*/ 2658979 w 5835316"/>
              <a:gd name="connsiteY14" fmla="*/ 222697 h 2821518"/>
              <a:gd name="connsiteX15" fmla="*/ 3392905 w 5835316"/>
              <a:gd name="connsiteY15" fmla="*/ 6129 h 2821518"/>
              <a:gd name="connsiteX16" fmla="*/ 4138863 w 5835316"/>
              <a:gd name="connsiteY16" fmla="*/ 66286 h 2821518"/>
              <a:gd name="connsiteX17" fmla="*/ 4307305 w 5835316"/>
              <a:gd name="connsiteY17" fmla="*/ 138476 h 2821518"/>
              <a:gd name="connsiteX18" fmla="*/ 4487779 w 5835316"/>
              <a:gd name="connsiteY18" fmla="*/ 198634 h 2821518"/>
              <a:gd name="connsiteX19" fmla="*/ 4788568 w 5835316"/>
              <a:gd name="connsiteY19" fmla="*/ 330981 h 2821518"/>
              <a:gd name="connsiteX20" fmla="*/ 5161547 w 5835316"/>
              <a:gd name="connsiteY20" fmla="*/ 643802 h 2821518"/>
              <a:gd name="connsiteX21" fmla="*/ 5281863 w 5835316"/>
              <a:gd name="connsiteY21" fmla="*/ 752086 h 2821518"/>
              <a:gd name="connsiteX22" fmla="*/ 5474368 w 5835316"/>
              <a:gd name="connsiteY22" fmla="*/ 968655 h 2821518"/>
              <a:gd name="connsiteX23" fmla="*/ 5546558 w 5835316"/>
              <a:gd name="connsiteY23" fmla="*/ 1076939 h 2821518"/>
              <a:gd name="connsiteX24" fmla="*/ 5582653 w 5835316"/>
              <a:gd name="connsiteY24" fmla="*/ 1173192 h 2821518"/>
              <a:gd name="connsiteX25" fmla="*/ 5835316 w 5835316"/>
              <a:gd name="connsiteY25" fmla="*/ 1810866 h 2821518"/>
              <a:gd name="connsiteX26" fmla="*/ 5546558 w 5835316"/>
              <a:gd name="connsiteY26" fmla="*/ 2484634 h 2821518"/>
              <a:gd name="connsiteX27" fmla="*/ 5101390 w 5835316"/>
              <a:gd name="connsiteY27" fmla="*/ 2761360 h 2821518"/>
              <a:gd name="connsiteX28" fmla="*/ 4981074 w 5835316"/>
              <a:gd name="connsiteY28" fmla="*/ 2785423 h 2821518"/>
              <a:gd name="connsiteX29" fmla="*/ 4704347 w 5835316"/>
              <a:gd name="connsiteY29" fmla="*/ 2821518 h 2821518"/>
              <a:gd name="connsiteX30" fmla="*/ 4114800 w 5835316"/>
              <a:gd name="connsiteY30" fmla="*/ 2809486 h 2821518"/>
              <a:gd name="connsiteX31" fmla="*/ 3681663 w 5835316"/>
              <a:gd name="connsiteY31" fmla="*/ 2701202 h 2821518"/>
              <a:gd name="connsiteX32" fmla="*/ 3104147 w 5835316"/>
              <a:gd name="connsiteY32" fmla="*/ 2520728 h 2821518"/>
              <a:gd name="connsiteX33" fmla="*/ 2646947 w 5835316"/>
              <a:gd name="connsiteY33" fmla="*/ 2304160 h 2821518"/>
              <a:gd name="connsiteX34" fmla="*/ 2153653 w 5835316"/>
              <a:gd name="connsiteY34" fmla="*/ 2075560 h 2821518"/>
              <a:gd name="connsiteX35" fmla="*/ 1648326 w 5835316"/>
              <a:gd name="connsiteY35" fmla="*/ 1762739 h 2821518"/>
              <a:gd name="connsiteX36" fmla="*/ 1359568 w 5835316"/>
              <a:gd name="connsiteY36" fmla="*/ 1534139 h 2821518"/>
              <a:gd name="connsiteX37" fmla="*/ 1263316 w 5835316"/>
              <a:gd name="connsiteY37" fmla="*/ 1449918 h 2821518"/>
              <a:gd name="connsiteX38" fmla="*/ 1215190 w 5835316"/>
              <a:gd name="connsiteY38" fmla="*/ 1437886 h 2821518"/>
              <a:gd name="connsiteX39" fmla="*/ 1094874 w 5835316"/>
              <a:gd name="connsiteY39" fmla="*/ 1257413 h 2821518"/>
              <a:gd name="connsiteX40" fmla="*/ 1070811 w 5835316"/>
              <a:gd name="connsiteY40" fmla="*/ 1040844 h 2821518"/>
              <a:gd name="connsiteX0" fmla="*/ 0 w 5835316"/>
              <a:gd name="connsiteY0" fmla="*/ 1822897 h 2821518"/>
              <a:gd name="connsiteX1" fmla="*/ 24063 w 5835316"/>
              <a:gd name="connsiteY1" fmla="*/ 1750707 h 2821518"/>
              <a:gd name="connsiteX2" fmla="*/ 96253 w 5835316"/>
              <a:gd name="connsiteY2" fmla="*/ 1666486 h 2821518"/>
              <a:gd name="connsiteX3" fmla="*/ 156411 w 5835316"/>
              <a:gd name="connsiteY3" fmla="*/ 1594297 h 2821518"/>
              <a:gd name="connsiteX4" fmla="*/ 360947 w 5835316"/>
              <a:gd name="connsiteY4" fmla="*/ 1389760 h 2821518"/>
              <a:gd name="connsiteX5" fmla="*/ 577516 w 5835316"/>
              <a:gd name="connsiteY5" fmla="*/ 1197255 h 2821518"/>
              <a:gd name="connsiteX6" fmla="*/ 709863 w 5835316"/>
              <a:gd name="connsiteY6" fmla="*/ 1113034 h 2821518"/>
              <a:gd name="connsiteX7" fmla="*/ 854242 w 5835316"/>
              <a:gd name="connsiteY7" fmla="*/ 1052876 h 2821518"/>
              <a:gd name="connsiteX8" fmla="*/ 986590 w 5835316"/>
              <a:gd name="connsiteY8" fmla="*/ 980686 h 2821518"/>
              <a:gd name="connsiteX9" fmla="*/ 1143000 w 5835316"/>
              <a:gd name="connsiteY9" fmla="*/ 908497 h 2821518"/>
              <a:gd name="connsiteX10" fmla="*/ 1275347 w 5835316"/>
              <a:gd name="connsiteY10" fmla="*/ 836307 h 2821518"/>
              <a:gd name="connsiteX11" fmla="*/ 1431758 w 5835316"/>
              <a:gd name="connsiteY11" fmla="*/ 776149 h 2821518"/>
              <a:gd name="connsiteX12" fmla="*/ 1612232 w 5835316"/>
              <a:gd name="connsiteY12" fmla="*/ 679897 h 2821518"/>
              <a:gd name="connsiteX13" fmla="*/ 2273968 w 5835316"/>
              <a:gd name="connsiteY13" fmla="*/ 439265 h 2821518"/>
              <a:gd name="connsiteX14" fmla="*/ 2658979 w 5835316"/>
              <a:gd name="connsiteY14" fmla="*/ 222697 h 2821518"/>
              <a:gd name="connsiteX15" fmla="*/ 3392905 w 5835316"/>
              <a:gd name="connsiteY15" fmla="*/ 6129 h 2821518"/>
              <a:gd name="connsiteX16" fmla="*/ 4138863 w 5835316"/>
              <a:gd name="connsiteY16" fmla="*/ 66286 h 2821518"/>
              <a:gd name="connsiteX17" fmla="*/ 4307305 w 5835316"/>
              <a:gd name="connsiteY17" fmla="*/ 138476 h 2821518"/>
              <a:gd name="connsiteX18" fmla="*/ 4487779 w 5835316"/>
              <a:gd name="connsiteY18" fmla="*/ 198634 h 2821518"/>
              <a:gd name="connsiteX19" fmla="*/ 4788568 w 5835316"/>
              <a:gd name="connsiteY19" fmla="*/ 330981 h 2821518"/>
              <a:gd name="connsiteX20" fmla="*/ 5161547 w 5835316"/>
              <a:gd name="connsiteY20" fmla="*/ 643802 h 2821518"/>
              <a:gd name="connsiteX21" fmla="*/ 5281863 w 5835316"/>
              <a:gd name="connsiteY21" fmla="*/ 752086 h 2821518"/>
              <a:gd name="connsiteX22" fmla="*/ 5474368 w 5835316"/>
              <a:gd name="connsiteY22" fmla="*/ 968655 h 2821518"/>
              <a:gd name="connsiteX23" fmla="*/ 5546558 w 5835316"/>
              <a:gd name="connsiteY23" fmla="*/ 1076939 h 2821518"/>
              <a:gd name="connsiteX24" fmla="*/ 5690937 w 5835316"/>
              <a:gd name="connsiteY24" fmla="*/ 1113035 h 2821518"/>
              <a:gd name="connsiteX25" fmla="*/ 5835316 w 5835316"/>
              <a:gd name="connsiteY25" fmla="*/ 1810866 h 2821518"/>
              <a:gd name="connsiteX26" fmla="*/ 5546558 w 5835316"/>
              <a:gd name="connsiteY26" fmla="*/ 2484634 h 2821518"/>
              <a:gd name="connsiteX27" fmla="*/ 5101390 w 5835316"/>
              <a:gd name="connsiteY27" fmla="*/ 2761360 h 2821518"/>
              <a:gd name="connsiteX28" fmla="*/ 4981074 w 5835316"/>
              <a:gd name="connsiteY28" fmla="*/ 2785423 h 2821518"/>
              <a:gd name="connsiteX29" fmla="*/ 4704347 w 5835316"/>
              <a:gd name="connsiteY29" fmla="*/ 2821518 h 2821518"/>
              <a:gd name="connsiteX30" fmla="*/ 4114800 w 5835316"/>
              <a:gd name="connsiteY30" fmla="*/ 2809486 h 2821518"/>
              <a:gd name="connsiteX31" fmla="*/ 3681663 w 5835316"/>
              <a:gd name="connsiteY31" fmla="*/ 2701202 h 2821518"/>
              <a:gd name="connsiteX32" fmla="*/ 3104147 w 5835316"/>
              <a:gd name="connsiteY32" fmla="*/ 2520728 h 2821518"/>
              <a:gd name="connsiteX33" fmla="*/ 2646947 w 5835316"/>
              <a:gd name="connsiteY33" fmla="*/ 2304160 h 2821518"/>
              <a:gd name="connsiteX34" fmla="*/ 2153653 w 5835316"/>
              <a:gd name="connsiteY34" fmla="*/ 2075560 h 2821518"/>
              <a:gd name="connsiteX35" fmla="*/ 1648326 w 5835316"/>
              <a:gd name="connsiteY35" fmla="*/ 1762739 h 2821518"/>
              <a:gd name="connsiteX36" fmla="*/ 1359568 w 5835316"/>
              <a:gd name="connsiteY36" fmla="*/ 1534139 h 2821518"/>
              <a:gd name="connsiteX37" fmla="*/ 1263316 w 5835316"/>
              <a:gd name="connsiteY37" fmla="*/ 1449918 h 2821518"/>
              <a:gd name="connsiteX38" fmla="*/ 1215190 w 5835316"/>
              <a:gd name="connsiteY38" fmla="*/ 1437886 h 2821518"/>
              <a:gd name="connsiteX39" fmla="*/ 1094874 w 5835316"/>
              <a:gd name="connsiteY39" fmla="*/ 1257413 h 2821518"/>
              <a:gd name="connsiteX40" fmla="*/ 1070811 w 5835316"/>
              <a:gd name="connsiteY40" fmla="*/ 1040844 h 2821518"/>
              <a:gd name="connsiteX0" fmla="*/ 0 w 5835316"/>
              <a:gd name="connsiteY0" fmla="*/ 1822897 h 2821518"/>
              <a:gd name="connsiteX1" fmla="*/ 24063 w 5835316"/>
              <a:gd name="connsiteY1" fmla="*/ 1750707 h 2821518"/>
              <a:gd name="connsiteX2" fmla="*/ 96253 w 5835316"/>
              <a:gd name="connsiteY2" fmla="*/ 1666486 h 2821518"/>
              <a:gd name="connsiteX3" fmla="*/ 156411 w 5835316"/>
              <a:gd name="connsiteY3" fmla="*/ 1594297 h 2821518"/>
              <a:gd name="connsiteX4" fmla="*/ 360947 w 5835316"/>
              <a:gd name="connsiteY4" fmla="*/ 1389760 h 2821518"/>
              <a:gd name="connsiteX5" fmla="*/ 577516 w 5835316"/>
              <a:gd name="connsiteY5" fmla="*/ 1197255 h 2821518"/>
              <a:gd name="connsiteX6" fmla="*/ 709863 w 5835316"/>
              <a:gd name="connsiteY6" fmla="*/ 1113034 h 2821518"/>
              <a:gd name="connsiteX7" fmla="*/ 854242 w 5835316"/>
              <a:gd name="connsiteY7" fmla="*/ 1052876 h 2821518"/>
              <a:gd name="connsiteX8" fmla="*/ 986590 w 5835316"/>
              <a:gd name="connsiteY8" fmla="*/ 980686 h 2821518"/>
              <a:gd name="connsiteX9" fmla="*/ 1143000 w 5835316"/>
              <a:gd name="connsiteY9" fmla="*/ 908497 h 2821518"/>
              <a:gd name="connsiteX10" fmla="*/ 1275347 w 5835316"/>
              <a:gd name="connsiteY10" fmla="*/ 836307 h 2821518"/>
              <a:gd name="connsiteX11" fmla="*/ 1431758 w 5835316"/>
              <a:gd name="connsiteY11" fmla="*/ 776149 h 2821518"/>
              <a:gd name="connsiteX12" fmla="*/ 1612232 w 5835316"/>
              <a:gd name="connsiteY12" fmla="*/ 679897 h 2821518"/>
              <a:gd name="connsiteX13" fmla="*/ 2273968 w 5835316"/>
              <a:gd name="connsiteY13" fmla="*/ 439265 h 2821518"/>
              <a:gd name="connsiteX14" fmla="*/ 2658979 w 5835316"/>
              <a:gd name="connsiteY14" fmla="*/ 222697 h 2821518"/>
              <a:gd name="connsiteX15" fmla="*/ 3392905 w 5835316"/>
              <a:gd name="connsiteY15" fmla="*/ 6129 h 2821518"/>
              <a:gd name="connsiteX16" fmla="*/ 4138863 w 5835316"/>
              <a:gd name="connsiteY16" fmla="*/ 66286 h 2821518"/>
              <a:gd name="connsiteX17" fmla="*/ 4307305 w 5835316"/>
              <a:gd name="connsiteY17" fmla="*/ 138476 h 2821518"/>
              <a:gd name="connsiteX18" fmla="*/ 4487779 w 5835316"/>
              <a:gd name="connsiteY18" fmla="*/ 198634 h 2821518"/>
              <a:gd name="connsiteX19" fmla="*/ 4788568 w 5835316"/>
              <a:gd name="connsiteY19" fmla="*/ 330981 h 2821518"/>
              <a:gd name="connsiteX20" fmla="*/ 5161547 w 5835316"/>
              <a:gd name="connsiteY20" fmla="*/ 643802 h 2821518"/>
              <a:gd name="connsiteX21" fmla="*/ 5281863 w 5835316"/>
              <a:gd name="connsiteY21" fmla="*/ 752086 h 2821518"/>
              <a:gd name="connsiteX22" fmla="*/ 5654842 w 5835316"/>
              <a:gd name="connsiteY22" fmla="*/ 752087 h 2821518"/>
              <a:gd name="connsiteX23" fmla="*/ 5546558 w 5835316"/>
              <a:gd name="connsiteY23" fmla="*/ 1076939 h 2821518"/>
              <a:gd name="connsiteX24" fmla="*/ 5690937 w 5835316"/>
              <a:gd name="connsiteY24" fmla="*/ 1113035 h 2821518"/>
              <a:gd name="connsiteX25" fmla="*/ 5835316 w 5835316"/>
              <a:gd name="connsiteY25" fmla="*/ 1810866 h 2821518"/>
              <a:gd name="connsiteX26" fmla="*/ 5546558 w 5835316"/>
              <a:gd name="connsiteY26" fmla="*/ 2484634 h 2821518"/>
              <a:gd name="connsiteX27" fmla="*/ 5101390 w 5835316"/>
              <a:gd name="connsiteY27" fmla="*/ 2761360 h 2821518"/>
              <a:gd name="connsiteX28" fmla="*/ 4981074 w 5835316"/>
              <a:gd name="connsiteY28" fmla="*/ 2785423 h 2821518"/>
              <a:gd name="connsiteX29" fmla="*/ 4704347 w 5835316"/>
              <a:gd name="connsiteY29" fmla="*/ 2821518 h 2821518"/>
              <a:gd name="connsiteX30" fmla="*/ 4114800 w 5835316"/>
              <a:gd name="connsiteY30" fmla="*/ 2809486 h 2821518"/>
              <a:gd name="connsiteX31" fmla="*/ 3681663 w 5835316"/>
              <a:gd name="connsiteY31" fmla="*/ 2701202 h 2821518"/>
              <a:gd name="connsiteX32" fmla="*/ 3104147 w 5835316"/>
              <a:gd name="connsiteY32" fmla="*/ 2520728 h 2821518"/>
              <a:gd name="connsiteX33" fmla="*/ 2646947 w 5835316"/>
              <a:gd name="connsiteY33" fmla="*/ 2304160 h 2821518"/>
              <a:gd name="connsiteX34" fmla="*/ 2153653 w 5835316"/>
              <a:gd name="connsiteY34" fmla="*/ 2075560 h 2821518"/>
              <a:gd name="connsiteX35" fmla="*/ 1648326 w 5835316"/>
              <a:gd name="connsiteY35" fmla="*/ 1762739 h 2821518"/>
              <a:gd name="connsiteX36" fmla="*/ 1359568 w 5835316"/>
              <a:gd name="connsiteY36" fmla="*/ 1534139 h 2821518"/>
              <a:gd name="connsiteX37" fmla="*/ 1263316 w 5835316"/>
              <a:gd name="connsiteY37" fmla="*/ 1449918 h 2821518"/>
              <a:gd name="connsiteX38" fmla="*/ 1215190 w 5835316"/>
              <a:gd name="connsiteY38" fmla="*/ 1437886 h 2821518"/>
              <a:gd name="connsiteX39" fmla="*/ 1094874 w 5835316"/>
              <a:gd name="connsiteY39" fmla="*/ 1257413 h 2821518"/>
              <a:gd name="connsiteX40" fmla="*/ 1070811 w 5835316"/>
              <a:gd name="connsiteY40" fmla="*/ 1040844 h 2821518"/>
              <a:gd name="connsiteX0" fmla="*/ 0 w 5835316"/>
              <a:gd name="connsiteY0" fmla="*/ 1822897 h 2821518"/>
              <a:gd name="connsiteX1" fmla="*/ 24063 w 5835316"/>
              <a:gd name="connsiteY1" fmla="*/ 1750707 h 2821518"/>
              <a:gd name="connsiteX2" fmla="*/ 96253 w 5835316"/>
              <a:gd name="connsiteY2" fmla="*/ 1666486 h 2821518"/>
              <a:gd name="connsiteX3" fmla="*/ 156411 w 5835316"/>
              <a:gd name="connsiteY3" fmla="*/ 1594297 h 2821518"/>
              <a:gd name="connsiteX4" fmla="*/ 360947 w 5835316"/>
              <a:gd name="connsiteY4" fmla="*/ 1389760 h 2821518"/>
              <a:gd name="connsiteX5" fmla="*/ 577516 w 5835316"/>
              <a:gd name="connsiteY5" fmla="*/ 1197255 h 2821518"/>
              <a:gd name="connsiteX6" fmla="*/ 709863 w 5835316"/>
              <a:gd name="connsiteY6" fmla="*/ 1113034 h 2821518"/>
              <a:gd name="connsiteX7" fmla="*/ 854242 w 5835316"/>
              <a:gd name="connsiteY7" fmla="*/ 1052876 h 2821518"/>
              <a:gd name="connsiteX8" fmla="*/ 986590 w 5835316"/>
              <a:gd name="connsiteY8" fmla="*/ 980686 h 2821518"/>
              <a:gd name="connsiteX9" fmla="*/ 1143000 w 5835316"/>
              <a:gd name="connsiteY9" fmla="*/ 908497 h 2821518"/>
              <a:gd name="connsiteX10" fmla="*/ 1275347 w 5835316"/>
              <a:gd name="connsiteY10" fmla="*/ 836307 h 2821518"/>
              <a:gd name="connsiteX11" fmla="*/ 1431758 w 5835316"/>
              <a:gd name="connsiteY11" fmla="*/ 776149 h 2821518"/>
              <a:gd name="connsiteX12" fmla="*/ 1612232 w 5835316"/>
              <a:gd name="connsiteY12" fmla="*/ 679897 h 2821518"/>
              <a:gd name="connsiteX13" fmla="*/ 2273968 w 5835316"/>
              <a:gd name="connsiteY13" fmla="*/ 439265 h 2821518"/>
              <a:gd name="connsiteX14" fmla="*/ 2658979 w 5835316"/>
              <a:gd name="connsiteY14" fmla="*/ 222697 h 2821518"/>
              <a:gd name="connsiteX15" fmla="*/ 3392905 w 5835316"/>
              <a:gd name="connsiteY15" fmla="*/ 6129 h 2821518"/>
              <a:gd name="connsiteX16" fmla="*/ 4138863 w 5835316"/>
              <a:gd name="connsiteY16" fmla="*/ 66286 h 2821518"/>
              <a:gd name="connsiteX17" fmla="*/ 4307305 w 5835316"/>
              <a:gd name="connsiteY17" fmla="*/ 138476 h 2821518"/>
              <a:gd name="connsiteX18" fmla="*/ 4487779 w 5835316"/>
              <a:gd name="connsiteY18" fmla="*/ 198634 h 2821518"/>
              <a:gd name="connsiteX19" fmla="*/ 4788568 w 5835316"/>
              <a:gd name="connsiteY19" fmla="*/ 330981 h 2821518"/>
              <a:gd name="connsiteX20" fmla="*/ 5161547 w 5835316"/>
              <a:gd name="connsiteY20" fmla="*/ 643802 h 2821518"/>
              <a:gd name="connsiteX21" fmla="*/ 5281863 w 5835316"/>
              <a:gd name="connsiteY21" fmla="*/ 752086 h 2821518"/>
              <a:gd name="connsiteX22" fmla="*/ 5654842 w 5835316"/>
              <a:gd name="connsiteY22" fmla="*/ 752087 h 2821518"/>
              <a:gd name="connsiteX23" fmla="*/ 5690937 w 5835316"/>
              <a:gd name="connsiteY23" fmla="*/ 1113035 h 2821518"/>
              <a:gd name="connsiteX24" fmla="*/ 5835316 w 5835316"/>
              <a:gd name="connsiteY24" fmla="*/ 1810866 h 2821518"/>
              <a:gd name="connsiteX25" fmla="*/ 5546558 w 5835316"/>
              <a:gd name="connsiteY25" fmla="*/ 2484634 h 2821518"/>
              <a:gd name="connsiteX26" fmla="*/ 5101390 w 5835316"/>
              <a:gd name="connsiteY26" fmla="*/ 2761360 h 2821518"/>
              <a:gd name="connsiteX27" fmla="*/ 4981074 w 5835316"/>
              <a:gd name="connsiteY27" fmla="*/ 2785423 h 2821518"/>
              <a:gd name="connsiteX28" fmla="*/ 4704347 w 5835316"/>
              <a:gd name="connsiteY28" fmla="*/ 2821518 h 2821518"/>
              <a:gd name="connsiteX29" fmla="*/ 4114800 w 5835316"/>
              <a:gd name="connsiteY29" fmla="*/ 2809486 h 2821518"/>
              <a:gd name="connsiteX30" fmla="*/ 3681663 w 5835316"/>
              <a:gd name="connsiteY30" fmla="*/ 2701202 h 2821518"/>
              <a:gd name="connsiteX31" fmla="*/ 3104147 w 5835316"/>
              <a:gd name="connsiteY31" fmla="*/ 2520728 h 2821518"/>
              <a:gd name="connsiteX32" fmla="*/ 2646947 w 5835316"/>
              <a:gd name="connsiteY32" fmla="*/ 2304160 h 2821518"/>
              <a:gd name="connsiteX33" fmla="*/ 2153653 w 5835316"/>
              <a:gd name="connsiteY33" fmla="*/ 2075560 h 2821518"/>
              <a:gd name="connsiteX34" fmla="*/ 1648326 w 5835316"/>
              <a:gd name="connsiteY34" fmla="*/ 1762739 h 2821518"/>
              <a:gd name="connsiteX35" fmla="*/ 1359568 w 5835316"/>
              <a:gd name="connsiteY35" fmla="*/ 1534139 h 2821518"/>
              <a:gd name="connsiteX36" fmla="*/ 1263316 w 5835316"/>
              <a:gd name="connsiteY36" fmla="*/ 1449918 h 2821518"/>
              <a:gd name="connsiteX37" fmla="*/ 1215190 w 5835316"/>
              <a:gd name="connsiteY37" fmla="*/ 1437886 h 2821518"/>
              <a:gd name="connsiteX38" fmla="*/ 1094874 w 5835316"/>
              <a:gd name="connsiteY38" fmla="*/ 1257413 h 2821518"/>
              <a:gd name="connsiteX39" fmla="*/ 1070811 w 5835316"/>
              <a:gd name="connsiteY39" fmla="*/ 1040844 h 2821518"/>
              <a:gd name="connsiteX0" fmla="*/ 0 w 5835316"/>
              <a:gd name="connsiteY0" fmla="*/ 1822897 h 2821518"/>
              <a:gd name="connsiteX1" fmla="*/ 24063 w 5835316"/>
              <a:gd name="connsiteY1" fmla="*/ 1750707 h 2821518"/>
              <a:gd name="connsiteX2" fmla="*/ 96253 w 5835316"/>
              <a:gd name="connsiteY2" fmla="*/ 1666486 h 2821518"/>
              <a:gd name="connsiteX3" fmla="*/ 156411 w 5835316"/>
              <a:gd name="connsiteY3" fmla="*/ 1594297 h 2821518"/>
              <a:gd name="connsiteX4" fmla="*/ 360947 w 5835316"/>
              <a:gd name="connsiteY4" fmla="*/ 1389760 h 2821518"/>
              <a:gd name="connsiteX5" fmla="*/ 577516 w 5835316"/>
              <a:gd name="connsiteY5" fmla="*/ 1197255 h 2821518"/>
              <a:gd name="connsiteX6" fmla="*/ 709863 w 5835316"/>
              <a:gd name="connsiteY6" fmla="*/ 1113034 h 2821518"/>
              <a:gd name="connsiteX7" fmla="*/ 854242 w 5835316"/>
              <a:gd name="connsiteY7" fmla="*/ 1052876 h 2821518"/>
              <a:gd name="connsiteX8" fmla="*/ 986590 w 5835316"/>
              <a:gd name="connsiteY8" fmla="*/ 980686 h 2821518"/>
              <a:gd name="connsiteX9" fmla="*/ 1143000 w 5835316"/>
              <a:gd name="connsiteY9" fmla="*/ 908497 h 2821518"/>
              <a:gd name="connsiteX10" fmla="*/ 1275347 w 5835316"/>
              <a:gd name="connsiteY10" fmla="*/ 836307 h 2821518"/>
              <a:gd name="connsiteX11" fmla="*/ 1431758 w 5835316"/>
              <a:gd name="connsiteY11" fmla="*/ 776149 h 2821518"/>
              <a:gd name="connsiteX12" fmla="*/ 1612232 w 5835316"/>
              <a:gd name="connsiteY12" fmla="*/ 679897 h 2821518"/>
              <a:gd name="connsiteX13" fmla="*/ 2273968 w 5835316"/>
              <a:gd name="connsiteY13" fmla="*/ 439265 h 2821518"/>
              <a:gd name="connsiteX14" fmla="*/ 2658979 w 5835316"/>
              <a:gd name="connsiteY14" fmla="*/ 222697 h 2821518"/>
              <a:gd name="connsiteX15" fmla="*/ 3392905 w 5835316"/>
              <a:gd name="connsiteY15" fmla="*/ 6129 h 2821518"/>
              <a:gd name="connsiteX16" fmla="*/ 4138863 w 5835316"/>
              <a:gd name="connsiteY16" fmla="*/ 66286 h 2821518"/>
              <a:gd name="connsiteX17" fmla="*/ 4307305 w 5835316"/>
              <a:gd name="connsiteY17" fmla="*/ 138476 h 2821518"/>
              <a:gd name="connsiteX18" fmla="*/ 4487779 w 5835316"/>
              <a:gd name="connsiteY18" fmla="*/ 198634 h 2821518"/>
              <a:gd name="connsiteX19" fmla="*/ 4788568 w 5835316"/>
              <a:gd name="connsiteY19" fmla="*/ 330981 h 2821518"/>
              <a:gd name="connsiteX20" fmla="*/ 5161547 w 5835316"/>
              <a:gd name="connsiteY20" fmla="*/ 643802 h 2821518"/>
              <a:gd name="connsiteX21" fmla="*/ 5654842 w 5835316"/>
              <a:gd name="connsiteY21" fmla="*/ 752087 h 2821518"/>
              <a:gd name="connsiteX22" fmla="*/ 5690937 w 5835316"/>
              <a:gd name="connsiteY22" fmla="*/ 1113035 h 2821518"/>
              <a:gd name="connsiteX23" fmla="*/ 5835316 w 5835316"/>
              <a:gd name="connsiteY23" fmla="*/ 1810866 h 2821518"/>
              <a:gd name="connsiteX24" fmla="*/ 5546558 w 5835316"/>
              <a:gd name="connsiteY24" fmla="*/ 2484634 h 2821518"/>
              <a:gd name="connsiteX25" fmla="*/ 5101390 w 5835316"/>
              <a:gd name="connsiteY25" fmla="*/ 2761360 h 2821518"/>
              <a:gd name="connsiteX26" fmla="*/ 4981074 w 5835316"/>
              <a:gd name="connsiteY26" fmla="*/ 2785423 h 2821518"/>
              <a:gd name="connsiteX27" fmla="*/ 4704347 w 5835316"/>
              <a:gd name="connsiteY27" fmla="*/ 2821518 h 2821518"/>
              <a:gd name="connsiteX28" fmla="*/ 4114800 w 5835316"/>
              <a:gd name="connsiteY28" fmla="*/ 2809486 h 2821518"/>
              <a:gd name="connsiteX29" fmla="*/ 3681663 w 5835316"/>
              <a:gd name="connsiteY29" fmla="*/ 2701202 h 2821518"/>
              <a:gd name="connsiteX30" fmla="*/ 3104147 w 5835316"/>
              <a:gd name="connsiteY30" fmla="*/ 2520728 h 2821518"/>
              <a:gd name="connsiteX31" fmla="*/ 2646947 w 5835316"/>
              <a:gd name="connsiteY31" fmla="*/ 2304160 h 2821518"/>
              <a:gd name="connsiteX32" fmla="*/ 2153653 w 5835316"/>
              <a:gd name="connsiteY32" fmla="*/ 2075560 h 2821518"/>
              <a:gd name="connsiteX33" fmla="*/ 1648326 w 5835316"/>
              <a:gd name="connsiteY33" fmla="*/ 1762739 h 2821518"/>
              <a:gd name="connsiteX34" fmla="*/ 1359568 w 5835316"/>
              <a:gd name="connsiteY34" fmla="*/ 1534139 h 2821518"/>
              <a:gd name="connsiteX35" fmla="*/ 1263316 w 5835316"/>
              <a:gd name="connsiteY35" fmla="*/ 1449918 h 2821518"/>
              <a:gd name="connsiteX36" fmla="*/ 1215190 w 5835316"/>
              <a:gd name="connsiteY36" fmla="*/ 1437886 h 2821518"/>
              <a:gd name="connsiteX37" fmla="*/ 1094874 w 5835316"/>
              <a:gd name="connsiteY37" fmla="*/ 1257413 h 2821518"/>
              <a:gd name="connsiteX38" fmla="*/ 1070811 w 5835316"/>
              <a:gd name="connsiteY38" fmla="*/ 1040844 h 2821518"/>
              <a:gd name="connsiteX0" fmla="*/ 0 w 5835316"/>
              <a:gd name="connsiteY0" fmla="*/ 1822897 h 2821518"/>
              <a:gd name="connsiteX1" fmla="*/ 24063 w 5835316"/>
              <a:gd name="connsiteY1" fmla="*/ 1750707 h 2821518"/>
              <a:gd name="connsiteX2" fmla="*/ 96253 w 5835316"/>
              <a:gd name="connsiteY2" fmla="*/ 1666486 h 2821518"/>
              <a:gd name="connsiteX3" fmla="*/ 156411 w 5835316"/>
              <a:gd name="connsiteY3" fmla="*/ 1594297 h 2821518"/>
              <a:gd name="connsiteX4" fmla="*/ 360947 w 5835316"/>
              <a:gd name="connsiteY4" fmla="*/ 1389760 h 2821518"/>
              <a:gd name="connsiteX5" fmla="*/ 577516 w 5835316"/>
              <a:gd name="connsiteY5" fmla="*/ 1197255 h 2821518"/>
              <a:gd name="connsiteX6" fmla="*/ 709863 w 5835316"/>
              <a:gd name="connsiteY6" fmla="*/ 1113034 h 2821518"/>
              <a:gd name="connsiteX7" fmla="*/ 854242 w 5835316"/>
              <a:gd name="connsiteY7" fmla="*/ 1052876 h 2821518"/>
              <a:gd name="connsiteX8" fmla="*/ 986590 w 5835316"/>
              <a:gd name="connsiteY8" fmla="*/ 980686 h 2821518"/>
              <a:gd name="connsiteX9" fmla="*/ 1143000 w 5835316"/>
              <a:gd name="connsiteY9" fmla="*/ 908497 h 2821518"/>
              <a:gd name="connsiteX10" fmla="*/ 1275347 w 5835316"/>
              <a:gd name="connsiteY10" fmla="*/ 836307 h 2821518"/>
              <a:gd name="connsiteX11" fmla="*/ 1431758 w 5835316"/>
              <a:gd name="connsiteY11" fmla="*/ 776149 h 2821518"/>
              <a:gd name="connsiteX12" fmla="*/ 1612232 w 5835316"/>
              <a:gd name="connsiteY12" fmla="*/ 679897 h 2821518"/>
              <a:gd name="connsiteX13" fmla="*/ 2273968 w 5835316"/>
              <a:gd name="connsiteY13" fmla="*/ 439265 h 2821518"/>
              <a:gd name="connsiteX14" fmla="*/ 2658979 w 5835316"/>
              <a:gd name="connsiteY14" fmla="*/ 222697 h 2821518"/>
              <a:gd name="connsiteX15" fmla="*/ 3392905 w 5835316"/>
              <a:gd name="connsiteY15" fmla="*/ 6129 h 2821518"/>
              <a:gd name="connsiteX16" fmla="*/ 4138863 w 5835316"/>
              <a:gd name="connsiteY16" fmla="*/ 66286 h 2821518"/>
              <a:gd name="connsiteX17" fmla="*/ 4307305 w 5835316"/>
              <a:gd name="connsiteY17" fmla="*/ 138476 h 2821518"/>
              <a:gd name="connsiteX18" fmla="*/ 4487779 w 5835316"/>
              <a:gd name="connsiteY18" fmla="*/ 198634 h 2821518"/>
              <a:gd name="connsiteX19" fmla="*/ 4788568 w 5835316"/>
              <a:gd name="connsiteY19" fmla="*/ 330981 h 2821518"/>
              <a:gd name="connsiteX20" fmla="*/ 5161547 w 5835316"/>
              <a:gd name="connsiteY20" fmla="*/ 643802 h 2821518"/>
              <a:gd name="connsiteX21" fmla="*/ 5654842 w 5835316"/>
              <a:gd name="connsiteY21" fmla="*/ 752087 h 2821518"/>
              <a:gd name="connsiteX22" fmla="*/ 5690937 w 5835316"/>
              <a:gd name="connsiteY22" fmla="*/ 1113035 h 2821518"/>
              <a:gd name="connsiteX23" fmla="*/ 5835316 w 5835316"/>
              <a:gd name="connsiteY23" fmla="*/ 1810866 h 2821518"/>
              <a:gd name="connsiteX24" fmla="*/ 5546558 w 5835316"/>
              <a:gd name="connsiteY24" fmla="*/ 2484634 h 2821518"/>
              <a:gd name="connsiteX25" fmla="*/ 5101390 w 5835316"/>
              <a:gd name="connsiteY25" fmla="*/ 2761360 h 2821518"/>
              <a:gd name="connsiteX26" fmla="*/ 4981074 w 5835316"/>
              <a:gd name="connsiteY26" fmla="*/ 2785423 h 2821518"/>
              <a:gd name="connsiteX27" fmla="*/ 4704347 w 5835316"/>
              <a:gd name="connsiteY27" fmla="*/ 2821518 h 2821518"/>
              <a:gd name="connsiteX28" fmla="*/ 4114800 w 5835316"/>
              <a:gd name="connsiteY28" fmla="*/ 2809486 h 2821518"/>
              <a:gd name="connsiteX29" fmla="*/ 3681663 w 5835316"/>
              <a:gd name="connsiteY29" fmla="*/ 2701202 h 2821518"/>
              <a:gd name="connsiteX30" fmla="*/ 3104147 w 5835316"/>
              <a:gd name="connsiteY30" fmla="*/ 2520728 h 2821518"/>
              <a:gd name="connsiteX31" fmla="*/ 2646947 w 5835316"/>
              <a:gd name="connsiteY31" fmla="*/ 2304160 h 2821518"/>
              <a:gd name="connsiteX32" fmla="*/ 2153653 w 5835316"/>
              <a:gd name="connsiteY32" fmla="*/ 2075560 h 2821518"/>
              <a:gd name="connsiteX33" fmla="*/ 1648326 w 5835316"/>
              <a:gd name="connsiteY33" fmla="*/ 1762739 h 2821518"/>
              <a:gd name="connsiteX34" fmla="*/ 1359568 w 5835316"/>
              <a:gd name="connsiteY34" fmla="*/ 1534139 h 2821518"/>
              <a:gd name="connsiteX35" fmla="*/ 1263316 w 5835316"/>
              <a:gd name="connsiteY35" fmla="*/ 1449918 h 2821518"/>
              <a:gd name="connsiteX36" fmla="*/ 1215190 w 5835316"/>
              <a:gd name="connsiteY36" fmla="*/ 1437886 h 2821518"/>
              <a:gd name="connsiteX37" fmla="*/ 1094874 w 5835316"/>
              <a:gd name="connsiteY37" fmla="*/ 1257413 h 2821518"/>
              <a:gd name="connsiteX38" fmla="*/ 1070811 w 5835316"/>
              <a:gd name="connsiteY38" fmla="*/ 1040844 h 2821518"/>
              <a:gd name="connsiteX0" fmla="*/ 0 w 5835316"/>
              <a:gd name="connsiteY0" fmla="*/ 1822897 h 2821518"/>
              <a:gd name="connsiteX1" fmla="*/ 24063 w 5835316"/>
              <a:gd name="connsiteY1" fmla="*/ 1750707 h 2821518"/>
              <a:gd name="connsiteX2" fmla="*/ 96253 w 5835316"/>
              <a:gd name="connsiteY2" fmla="*/ 1666486 h 2821518"/>
              <a:gd name="connsiteX3" fmla="*/ 156411 w 5835316"/>
              <a:gd name="connsiteY3" fmla="*/ 1594297 h 2821518"/>
              <a:gd name="connsiteX4" fmla="*/ 360947 w 5835316"/>
              <a:gd name="connsiteY4" fmla="*/ 1389760 h 2821518"/>
              <a:gd name="connsiteX5" fmla="*/ 577516 w 5835316"/>
              <a:gd name="connsiteY5" fmla="*/ 1197255 h 2821518"/>
              <a:gd name="connsiteX6" fmla="*/ 709863 w 5835316"/>
              <a:gd name="connsiteY6" fmla="*/ 1113034 h 2821518"/>
              <a:gd name="connsiteX7" fmla="*/ 854242 w 5835316"/>
              <a:gd name="connsiteY7" fmla="*/ 1052876 h 2821518"/>
              <a:gd name="connsiteX8" fmla="*/ 986590 w 5835316"/>
              <a:gd name="connsiteY8" fmla="*/ 980686 h 2821518"/>
              <a:gd name="connsiteX9" fmla="*/ 1143000 w 5835316"/>
              <a:gd name="connsiteY9" fmla="*/ 908497 h 2821518"/>
              <a:gd name="connsiteX10" fmla="*/ 1275347 w 5835316"/>
              <a:gd name="connsiteY10" fmla="*/ 836307 h 2821518"/>
              <a:gd name="connsiteX11" fmla="*/ 1431758 w 5835316"/>
              <a:gd name="connsiteY11" fmla="*/ 776149 h 2821518"/>
              <a:gd name="connsiteX12" fmla="*/ 1612232 w 5835316"/>
              <a:gd name="connsiteY12" fmla="*/ 679897 h 2821518"/>
              <a:gd name="connsiteX13" fmla="*/ 2273968 w 5835316"/>
              <a:gd name="connsiteY13" fmla="*/ 439265 h 2821518"/>
              <a:gd name="connsiteX14" fmla="*/ 2658979 w 5835316"/>
              <a:gd name="connsiteY14" fmla="*/ 222697 h 2821518"/>
              <a:gd name="connsiteX15" fmla="*/ 3392905 w 5835316"/>
              <a:gd name="connsiteY15" fmla="*/ 6129 h 2821518"/>
              <a:gd name="connsiteX16" fmla="*/ 4138863 w 5835316"/>
              <a:gd name="connsiteY16" fmla="*/ 66286 h 2821518"/>
              <a:gd name="connsiteX17" fmla="*/ 4307305 w 5835316"/>
              <a:gd name="connsiteY17" fmla="*/ 138476 h 2821518"/>
              <a:gd name="connsiteX18" fmla="*/ 4487779 w 5835316"/>
              <a:gd name="connsiteY18" fmla="*/ 198634 h 2821518"/>
              <a:gd name="connsiteX19" fmla="*/ 4788568 w 5835316"/>
              <a:gd name="connsiteY19" fmla="*/ 330981 h 2821518"/>
              <a:gd name="connsiteX20" fmla="*/ 5654842 w 5835316"/>
              <a:gd name="connsiteY20" fmla="*/ 752087 h 2821518"/>
              <a:gd name="connsiteX21" fmla="*/ 5690937 w 5835316"/>
              <a:gd name="connsiteY21" fmla="*/ 1113035 h 2821518"/>
              <a:gd name="connsiteX22" fmla="*/ 5835316 w 5835316"/>
              <a:gd name="connsiteY22" fmla="*/ 1810866 h 2821518"/>
              <a:gd name="connsiteX23" fmla="*/ 5546558 w 5835316"/>
              <a:gd name="connsiteY23" fmla="*/ 2484634 h 2821518"/>
              <a:gd name="connsiteX24" fmla="*/ 5101390 w 5835316"/>
              <a:gd name="connsiteY24" fmla="*/ 2761360 h 2821518"/>
              <a:gd name="connsiteX25" fmla="*/ 4981074 w 5835316"/>
              <a:gd name="connsiteY25" fmla="*/ 2785423 h 2821518"/>
              <a:gd name="connsiteX26" fmla="*/ 4704347 w 5835316"/>
              <a:gd name="connsiteY26" fmla="*/ 2821518 h 2821518"/>
              <a:gd name="connsiteX27" fmla="*/ 4114800 w 5835316"/>
              <a:gd name="connsiteY27" fmla="*/ 2809486 h 2821518"/>
              <a:gd name="connsiteX28" fmla="*/ 3681663 w 5835316"/>
              <a:gd name="connsiteY28" fmla="*/ 2701202 h 2821518"/>
              <a:gd name="connsiteX29" fmla="*/ 3104147 w 5835316"/>
              <a:gd name="connsiteY29" fmla="*/ 2520728 h 2821518"/>
              <a:gd name="connsiteX30" fmla="*/ 2646947 w 5835316"/>
              <a:gd name="connsiteY30" fmla="*/ 2304160 h 2821518"/>
              <a:gd name="connsiteX31" fmla="*/ 2153653 w 5835316"/>
              <a:gd name="connsiteY31" fmla="*/ 2075560 h 2821518"/>
              <a:gd name="connsiteX32" fmla="*/ 1648326 w 5835316"/>
              <a:gd name="connsiteY32" fmla="*/ 1762739 h 2821518"/>
              <a:gd name="connsiteX33" fmla="*/ 1359568 w 5835316"/>
              <a:gd name="connsiteY33" fmla="*/ 1534139 h 2821518"/>
              <a:gd name="connsiteX34" fmla="*/ 1263316 w 5835316"/>
              <a:gd name="connsiteY34" fmla="*/ 1449918 h 2821518"/>
              <a:gd name="connsiteX35" fmla="*/ 1215190 w 5835316"/>
              <a:gd name="connsiteY35" fmla="*/ 1437886 h 2821518"/>
              <a:gd name="connsiteX36" fmla="*/ 1094874 w 5835316"/>
              <a:gd name="connsiteY36" fmla="*/ 1257413 h 2821518"/>
              <a:gd name="connsiteX37" fmla="*/ 1070811 w 5835316"/>
              <a:gd name="connsiteY37" fmla="*/ 1040844 h 2821518"/>
              <a:gd name="connsiteX0" fmla="*/ 0 w 5835316"/>
              <a:gd name="connsiteY0" fmla="*/ 1822897 h 2821518"/>
              <a:gd name="connsiteX1" fmla="*/ 24063 w 5835316"/>
              <a:gd name="connsiteY1" fmla="*/ 1750707 h 2821518"/>
              <a:gd name="connsiteX2" fmla="*/ 96253 w 5835316"/>
              <a:gd name="connsiteY2" fmla="*/ 1666486 h 2821518"/>
              <a:gd name="connsiteX3" fmla="*/ 156411 w 5835316"/>
              <a:gd name="connsiteY3" fmla="*/ 1594297 h 2821518"/>
              <a:gd name="connsiteX4" fmla="*/ 360947 w 5835316"/>
              <a:gd name="connsiteY4" fmla="*/ 1389760 h 2821518"/>
              <a:gd name="connsiteX5" fmla="*/ 577516 w 5835316"/>
              <a:gd name="connsiteY5" fmla="*/ 1197255 h 2821518"/>
              <a:gd name="connsiteX6" fmla="*/ 709863 w 5835316"/>
              <a:gd name="connsiteY6" fmla="*/ 1113034 h 2821518"/>
              <a:gd name="connsiteX7" fmla="*/ 854242 w 5835316"/>
              <a:gd name="connsiteY7" fmla="*/ 1052876 h 2821518"/>
              <a:gd name="connsiteX8" fmla="*/ 986590 w 5835316"/>
              <a:gd name="connsiteY8" fmla="*/ 980686 h 2821518"/>
              <a:gd name="connsiteX9" fmla="*/ 1143000 w 5835316"/>
              <a:gd name="connsiteY9" fmla="*/ 908497 h 2821518"/>
              <a:gd name="connsiteX10" fmla="*/ 1275347 w 5835316"/>
              <a:gd name="connsiteY10" fmla="*/ 836307 h 2821518"/>
              <a:gd name="connsiteX11" fmla="*/ 1431758 w 5835316"/>
              <a:gd name="connsiteY11" fmla="*/ 776149 h 2821518"/>
              <a:gd name="connsiteX12" fmla="*/ 1612232 w 5835316"/>
              <a:gd name="connsiteY12" fmla="*/ 679897 h 2821518"/>
              <a:gd name="connsiteX13" fmla="*/ 2273968 w 5835316"/>
              <a:gd name="connsiteY13" fmla="*/ 439265 h 2821518"/>
              <a:gd name="connsiteX14" fmla="*/ 2658979 w 5835316"/>
              <a:gd name="connsiteY14" fmla="*/ 222697 h 2821518"/>
              <a:gd name="connsiteX15" fmla="*/ 3392905 w 5835316"/>
              <a:gd name="connsiteY15" fmla="*/ 6129 h 2821518"/>
              <a:gd name="connsiteX16" fmla="*/ 4138863 w 5835316"/>
              <a:gd name="connsiteY16" fmla="*/ 66286 h 2821518"/>
              <a:gd name="connsiteX17" fmla="*/ 4307305 w 5835316"/>
              <a:gd name="connsiteY17" fmla="*/ 138476 h 2821518"/>
              <a:gd name="connsiteX18" fmla="*/ 4487779 w 5835316"/>
              <a:gd name="connsiteY18" fmla="*/ 198634 h 2821518"/>
              <a:gd name="connsiteX19" fmla="*/ 5654842 w 5835316"/>
              <a:gd name="connsiteY19" fmla="*/ 752087 h 2821518"/>
              <a:gd name="connsiteX20" fmla="*/ 5690937 w 5835316"/>
              <a:gd name="connsiteY20" fmla="*/ 1113035 h 2821518"/>
              <a:gd name="connsiteX21" fmla="*/ 5835316 w 5835316"/>
              <a:gd name="connsiteY21" fmla="*/ 1810866 h 2821518"/>
              <a:gd name="connsiteX22" fmla="*/ 5546558 w 5835316"/>
              <a:gd name="connsiteY22" fmla="*/ 2484634 h 2821518"/>
              <a:gd name="connsiteX23" fmla="*/ 5101390 w 5835316"/>
              <a:gd name="connsiteY23" fmla="*/ 2761360 h 2821518"/>
              <a:gd name="connsiteX24" fmla="*/ 4981074 w 5835316"/>
              <a:gd name="connsiteY24" fmla="*/ 2785423 h 2821518"/>
              <a:gd name="connsiteX25" fmla="*/ 4704347 w 5835316"/>
              <a:gd name="connsiteY25" fmla="*/ 2821518 h 2821518"/>
              <a:gd name="connsiteX26" fmla="*/ 4114800 w 5835316"/>
              <a:gd name="connsiteY26" fmla="*/ 2809486 h 2821518"/>
              <a:gd name="connsiteX27" fmla="*/ 3681663 w 5835316"/>
              <a:gd name="connsiteY27" fmla="*/ 2701202 h 2821518"/>
              <a:gd name="connsiteX28" fmla="*/ 3104147 w 5835316"/>
              <a:gd name="connsiteY28" fmla="*/ 2520728 h 2821518"/>
              <a:gd name="connsiteX29" fmla="*/ 2646947 w 5835316"/>
              <a:gd name="connsiteY29" fmla="*/ 2304160 h 2821518"/>
              <a:gd name="connsiteX30" fmla="*/ 2153653 w 5835316"/>
              <a:gd name="connsiteY30" fmla="*/ 2075560 h 2821518"/>
              <a:gd name="connsiteX31" fmla="*/ 1648326 w 5835316"/>
              <a:gd name="connsiteY31" fmla="*/ 1762739 h 2821518"/>
              <a:gd name="connsiteX32" fmla="*/ 1359568 w 5835316"/>
              <a:gd name="connsiteY32" fmla="*/ 1534139 h 2821518"/>
              <a:gd name="connsiteX33" fmla="*/ 1263316 w 5835316"/>
              <a:gd name="connsiteY33" fmla="*/ 1449918 h 2821518"/>
              <a:gd name="connsiteX34" fmla="*/ 1215190 w 5835316"/>
              <a:gd name="connsiteY34" fmla="*/ 1437886 h 2821518"/>
              <a:gd name="connsiteX35" fmla="*/ 1094874 w 5835316"/>
              <a:gd name="connsiteY35" fmla="*/ 1257413 h 2821518"/>
              <a:gd name="connsiteX36" fmla="*/ 1070811 w 5835316"/>
              <a:gd name="connsiteY36" fmla="*/ 1040844 h 2821518"/>
              <a:gd name="connsiteX0" fmla="*/ 0 w 5846741"/>
              <a:gd name="connsiteY0" fmla="*/ 1822897 h 2821518"/>
              <a:gd name="connsiteX1" fmla="*/ 24063 w 5846741"/>
              <a:gd name="connsiteY1" fmla="*/ 1750707 h 2821518"/>
              <a:gd name="connsiteX2" fmla="*/ 96253 w 5846741"/>
              <a:gd name="connsiteY2" fmla="*/ 1666486 h 2821518"/>
              <a:gd name="connsiteX3" fmla="*/ 156411 w 5846741"/>
              <a:gd name="connsiteY3" fmla="*/ 1594297 h 2821518"/>
              <a:gd name="connsiteX4" fmla="*/ 360947 w 5846741"/>
              <a:gd name="connsiteY4" fmla="*/ 1389760 h 2821518"/>
              <a:gd name="connsiteX5" fmla="*/ 577516 w 5846741"/>
              <a:gd name="connsiteY5" fmla="*/ 1197255 h 2821518"/>
              <a:gd name="connsiteX6" fmla="*/ 709863 w 5846741"/>
              <a:gd name="connsiteY6" fmla="*/ 1113034 h 2821518"/>
              <a:gd name="connsiteX7" fmla="*/ 854242 w 5846741"/>
              <a:gd name="connsiteY7" fmla="*/ 1052876 h 2821518"/>
              <a:gd name="connsiteX8" fmla="*/ 986590 w 5846741"/>
              <a:gd name="connsiteY8" fmla="*/ 980686 h 2821518"/>
              <a:gd name="connsiteX9" fmla="*/ 1143000 w 5846741"/>
              <a:gd name="connsiteY9" fmla="*/ 908497 h 2821518"/>
              <a:gd name="connsiteX10" fmla="*/ 1275347 w 5846741"/>
              <a:gd name="connsiteY10" fmla="*/ 836307 h 2821518"/>
              <a:gd name="connsiteX11" fmla="*/ 1431758 w 5846741"/>
              <a:gd name="connsiteY11" fmla="*/ 776149 h 2821518"/>
              <a:gd name="connsiteX12" fmla="*/ 1612232 w 5846741"/>
              <a:gd name="connsiteY12" fmla="*/ 679897 h 2821518"/>
              <a:gd name="connsiteX13" fmla="*/ 2273968 w 5846741"/>
              <a:gd name="connsiteY13" fmla="*/ 439265 h 2821518"/>
              <a:gd name="connsiteX14" fmla="*/ 2658979 w 5846741"/>
              <a:gd name="connsiteY14" fmla="*/ 222697 h 2821518"/>
              <a:gd name="connsiteX15" fmla="*/ 3392905 w 5846741"/>
              <a:gd name="connsiteY15" fmla="*/ 6129 h 2821518"/>
              <a:gd name="connsiteX16" fmla="*/ 4138863 w 5846741"/>
              <a:gd name="connsiteY16" fmla="*/ 66286 h 2821518"/>
              <a:gd name="connsiteX17" fmla="*/ 4307305 w 5846741"/>
              <a:gd name="connsiteY17" fmla="*/ 138476 h 2821518"/>
              <a:gd name="connsiteX18" fmla="*/ 4487779 w 5846741"/>
              <a:gd name="connsiteY18" fmla="*/ 198634 h 2821518"/>
              <a:gd name="connsiteX19" fmla="*/ 5654842 w 5846741"/>
              <a:gd name="connsiteY19" fmla="*/ 752087 h 2821518"/>
              <a:gd name="connsiteX20" fmla="*/ 5835316 w 5846741"/>
              <a:gd name="connsiteY20" fmla="*/ 1810866 h 2821518"/>
              <a:gd name="connsiteX21" fmla="*/ 5546558 w 5846741"/>
              <a:gd name="connsiteY21" fmla="*/ 2484634 h 2821518"/>
              <a:gd name="connsiteX22" fmla="*/ 5101390 w 5846741"/>
              <a:gd name="connsiteY22" fmla="*/ 2761360 h 2821518"/>
              <a:gd name="connsiteX23" fmla="*/ 4981074 w 5846741"/>
              <a:gd name="connsiteY23" fmla="*/ 2785423 h 2821518"/>
              <a:gd name="connsiteX24" fmla="*/ 4704347 w 5846741"/>
              <a:gd name="connsiteY24" fmla="*/ 2821518 h 2821518"/>
              <a:gd name="connsiteX25" fmla="*/ 4114800 w 5846741"/>
              <a:gd name="connsiteY25" fmla="*/ 2809486 h 2821518"/>
              <a:gd name="connsiteX26" fmla="*/ 3681663 w 5846741"/>
              <a:gd name="connsiteY26" fmla="*/ 2701202 h 2821518"/>
              <a:gd name="connsiteX27" fmla="*/ 3104147 w 5846741"/>
              <a:gd name="connsiteY27" fmla="*/ 2520728 h 2821518"/>
              <a:gd name="connsiteX28" fmla="*/ 2646947 w 5846741"/>
              <a:gd name="connsiteY28" fmla="*/ 2304160 h 2821518"/>
              <a:gd name="connsiteX29" fmla="*/ 2153653 w 5846741"/>
              <a:gd name="connsiteY29" fmla="*/ 2075560 h 2821518"/>
              <a:gd name="connsiteX30" fmla="*/ 1648326 w 5846741"/>
              <a:gd name="connsiteY30" fmla="*/ 1762739 h 2821518"/>
              <a:gd name="connsiteX31" fmla="*/ 1359568 w 5846741"/>
              <a:gd name="connsiteY31" fmla="*/ 1534139 h 2821518"/>
              <a:gd name="connsiteX32" fmla="*/ 1263316 w 5846741"/>
              <a:gd name="connsiteY32" fmla="*/ 1449918 h 2821518"/>
              <a:gd name="connsiteX33" fmla="*/ 1215190 w 5846741"/>
              <a:gd name="connsiteY33" fmla="*/ 1437886 h 2821518"/>
              <a:gd name="connsiteX34" fmla="*/ 1094874 w 5846741"/>
              <a:gd name="connsiteY34" fmla="*/ 1257413 h 2821518"/>
              <a:gd name="connsiteX35" fmla="*/ 1070811 w 5846741"/>
              <a:gd name="connsiteY35" fmla="*/ 1040844 h 2821518"/>
              <a:gd name="connsiteX0" fmla="*/ 0 w 5846741"/>
              <a:gd name="connsiteY0" fmla="*/ 1822897 h 2823732"/>
              <a:gd name="connsiteX1" fmla="*/ 24063 w 5846741"/>
              <a:gd name="connsiteY1" fmla="*/ 1750707 h 2823732"/>
              <a:gd name="connsiteX2" fmla="*/ 96253 w 5846741"/>
              <a:gd name="connsiteY2" fmla="*/ 1666486 h 2823732"/>
              <a:gd name="connsiteX3" fmla="*/ 156411 w 5846741"/>
              <a:gd name="connsiteY3" fmla="*/ 1594297 h 2823732"/>
              <a:gd name="connsiteX4" fmla="*/ 360947 w 5846741"/>
              <a:gd name="connsiteY4" fmla="*/ 1389760 h 2823732"/>
              <a:gd name="connsiteX5" fmla="*/ 577516 w 5846741"/>
              <a:gd name="connsiteY5" fmla="*/ 1197255 h 2823732"/>
              <a:gd name="connsiteX6" fmla="*/ 709863 w 5846741"/>
              <a:gd name="connsiteY6" fmla="*/ 1113034 h 2823732"/>
              <a:gd name="connsiteX7" fmla="*/ 854242 w 5846741"/>
              <a:gd name="connsiteY7" fmla="*/ 1052876 h 2823732"/>
              <a:gd name="connsiteX8" fmla="*/ 986590 w 5846741"/>
              <a:gd name="connsiteY8" fmla="*/ 980686 h 2823732"/>
              <a:gd name="connsiteX9" fmla="*/ 1143000 w 5846741"/>
              <a:gd name="connsiteY9" fmla="*/ 908497 h 2823732"/>
              <a:gd name="connsiteX10" fmla="*/ 1275347 w 5846741"/>
              <a:gd name="connsiteY10" fmla="*/ 836307 h 2823732"/>
              <a:gd name="connsiteX11" fmla="*/ 1431758 w 5846741"/>
              <a:gd name="connsiteY11" fmla="*/ 776149 h 2823732"/>
              <a:gd name="connsiteX12" fmla="*/ 1612232 w 5846741"/>
              <a:gd name="connsiteY12" fmla="*/ 679897 h 2823732"/>
              <a:gd name="connsiteX13" fmla="*/ 2273968 w 5846741"/>
              <a:gd name="connsiteY13" fmla="*/ 439265 h 2823732"/>
              <a:gd name="connsiteX14" fmla="*/ 2658979 w 5846741"/>
              <a:gd name="connsiteY14" fmla="*/ 222697 h 2823732"/>
              <a:gd name="connsiteX15" fmla="*/ 3392905 w 5846741"/>
              <a:gd name="connsiteY15" fmla="*/ 6129 h 2823732"/>
              <a:gd name="connsiteX16" fmla="*/ 4138863 w 5846741"/>
              <a:gd name="connsiteY16" fmla="*/ 66286 h 2823732"/>
              <a:gd name="connsiteX17" fmla="*/ 4307305 w 5846741"/>
              <a:gd name="connsiteY17" fmla="*/ 138476 h 2823732"/>
              <a:gd name="connsiteX18" fmla="*/ 4487779 w 5846741"/>
              <a:gd name="connsiteY18" fmla="*/ 198634 h 2823732"/>
              <a:gd name="connsiteX19" fmla="*/ 5654842 w 5846741"/>
              <a:gd name="connsiteY19" fmla="*/ 752087 h 2823732"/>
              <a:gd name="connsiteX20" fmla="*/ 5835316 w 5846741"/>
              <a:gd name="connsiteY20" fmla="*/ 1810866 h 2823732"/>
              <a:gd name="connsiteX21" fmla="*/ 5546558 w 5846741"/>
              <a:gd name="connsiteY21" fmla="*/ 2484634 h 2823732"/>
              <a:gd name="connsiteX22" fmla="*/ 5101390 w 5846741"/>
              <a:gd name="connsiteY22" fmla="*/ 2761360 h 2823732"/>
              <a:gd name="connsiteX23" fmla="*/ 4704347 w 5846741"/>
              <a:gd name="connsiteY23" fmla="*/ 2821518 h 2823732"/>
              <a:gd name="connsiteX24" fmla="*/ 4114800 w 5846741"/>
              <a:gd name="connsiteY24" fmla="*/ 2809486 h 2823732"/>
              <a:gd name="connsiteX25" fmla="*/ 3681663 w 5846741"/>
              <a:gd name="connsiteY25" fmla="*/ 2701202 h 2823732"/>
              <a:gd name="connsiteX26" fmla="*/ 3104147 w 5846741"/>
              <a:gd name="connsiteY26" fmla="*/ 2520728 h 2823732"/>
              <a:gd name="connsiteX27" fmla="*/ 2646947 w 5846741"/>
              <a:gd name="connsiteY27" fmla="*/ 2304160 h 2823732"/>
              <a:gd name="connsiteX28" fmla="*/ 2153653 w 5846741"/>
              <a:gd name="connsiteY28" fmla="*/ 2075560 h 2823732"/>
              <a:gd name="connsiteX29" fmla="*/ 1648326 w 5846741"/>
              <a:gd name="connsiteY29" fmla="*/ 1762739 h 2823732"/>
              <a:gd name="connsiteX30" fmla="*/ 1359568 w 5846741"/>
              <a:gd name="connsiteY30" fmla="*/ 1534139 h 2823732"/>
              <a:gd name="connsiteX31" fmla="*/ 1263316 w 5846741"/>
              <a:gd name="connsiteY31" fmla="*/ 1449918 h 2823732"/>
              <a:gd name="connsiteX32" fmla="*/ 1215190 w 5846741"/>
              <a:gd name="connsiteY32" fmla="*/ 1437886 h 2823732"/>
              <a:gd name="connsiteX33" fmla="*/ 1094874 w 5846741"/>
              <a:gd name="connsiteY33" fmla="*/ 1257413 h 2823732"/>
              <a:gd name="connsiteX34" fmla="*/ 1070811 w 5846741"/>
              <a:gd name="connsiteY34" fmla="*/ 1040844 h 2823732"/>
              <a:gd name="connsiteX0" fmla="*/ 0 w 5846741"/>
              <a:gd name="connsiteY0" fmla="*/ 1822897 h 2823732"/>
              <a:gd name="connsiteX1" fmla="*/ 24063 w 5846741"/>
              <a:gd name="connsiteY1" fmla="*/ 1750707 h 2823732"/>
              <a:gd name="connsiteX2" fmla="*/ 96253 w 5846741"/>
              <a:gd name="connsiteY2" fmla="*/ 1666486 h 2823732"/>
              <a:gd name="connsiteX3" fmla="*/ 156411 w 5846741"/>
              <a:gd name="connsiteY3" fmla="*/ 1594297 h 2823732"/>
              <a:gd name="connsiteX4" fmla="*/ 360947 w 5846741"/>
              <a:gd name="connsiteY4" fmla="*/ 1389760 h 2823732"/>
              <a:gd name="connsiteX5" fmla="*/ 577516 w 5846741"/>
              <a:gd name="connsiteY5" fmla="*/ 1197255 h 2823732"/>
              <a:gd name="connsiteX6" fmla="*/ 709863 w 5846741"/>
              <a:gd name="connsiteY6" fmla="*/ 1113034 h 2823732"/>
              <a:gd name="connsiteX7" fmla="*/ 854242 w 5846741"/>
              <a:gd name="connsiteY7" fmla="*/ 1052876 h 2823732"/>
              <a:gd name="connsiteX8" fmla="*/ 986590 w 5846741"/>
              <a:gd name="connsiteY8" fmla="*/ 980686 h 2823732"/>
              <a:gd name="connsiteX9" fmla="*/ 1143000 w 5846741"/>
              <a:gd name="connsiteY9" fmla="*/ 908497 h 2823732"/>
              <a:gd name="connsiteX10" fmla="*/ 1275347 w 5846741"/>
              <a:gd name="connsiteY10" fmla="*/ 836307 h 2823732"/>
              <a:gd name="connsiteX11" fmla="*/ 1431758 w 5846741"/>
              <a:gd name="connsiteY11" fmla="*/ 776149 h 2823732"/>
              <a:gd name="connsiteX12" fmla="*/ 1612232 w 5846741"/>
              <a:gd name="connsiteY12" fmla="*/ 679897 h 2823732"/>
              <a:gd name="connsiteX13" fmla="*/ 2273968 w 5846741"/>
              <a:gd name="connsiteY13" fmla="*/ 439265 h 2823732"/>
              <a:gd name="connsiteX14" fmla="*/ 2658979 w 5846741"/>
              <a:gd name="connsiteY14" fmla="*/ 222697 h 2823732"/>
              <a:gd name="connsiteX15" fmla="*/ 3392905 w 5846741"/>
              <a:gd name="connsiteY15" fmla="*/ 6129 h 2823732"/>
              <a:gd name="connsiteX16" fmla="*/ 4138863 w 5846741"/>
              <a:gd name="connsiteY16" fmla="*/ 66286 h 2823732"/>
              <a:gd name="connsiteX17" fmla="*/ 4307305 w 5846741"/>
              <a:gd name="connsiteY17" fmla="*/ 138476 h 2823732"/>
              <a:gd name="connsiteX18" fmla="*/ 4487779 w 5846741"/>
              <a:gd name="connsiteY18" fmla="*/ 198634 h 2823732"/>
              <a:gd name="connsiteX19" fmla="*/ 5654842 w 5846741"/>
              <a:gd name="connsiteY19" fmla="*/ 752087 h 2823732"/>
              <a:gd name="connsiteX20" fmla="*/ 5835316 w 5846741"/>
              <a:gd name="connsiteY20" fmla="*/ 1810866 h 2823732"/>
              <a:gd name="connsiteX21" fmla="*/ 5546558 w 5846741"/>
              <a:gd name="connsiteY21" fmla="*/ 2484634 h 2823732"/>
              <a:gd name="connsiteX22" fmla="*/ 5197642 w 5846741"/>
              <a:gd name="connsiteY22" fmla="*/ 2761360 h 2823732"/>
              <a:gd name="connsiteX23" fmla="*/ 4704347 w 5846741"/>
              <a:gd name="connsiteY23" fmla="*/ 2821518 h 2823732"/>
              <a:gd name="connsiteX24" fmla="*/ 4114800 w 5846741"/>
              <a:gd name="connsiteY24" fmla="*/ 2809486 h 2823732"/>
              <a:gd name="connsiteX25" fmla="*/ 3681663 w 5846741"/>
              <a:gd name="connsiteY25" fmla="*/ 2701202 h 2823732"/>
              <a:gd name="connsiteX26" fmla="*/ 3104147 w 5846741"/>
              <a:gd name="connsiteY26" fmla="*/ 2520728 h 2823732"/>
              <a:gd name="connsiteX27" fmla="*/ 2646947 w 5846741"/>
              <a:gd name="connsiteY27" fmla="*/ 2304160 h 2823732"/>
              <a:gd name="connsiteX28" fmla="*/ 2153653 w 5846741"/>
              <a:gd name="connsiteY28" fmla="*/ 2075560 h 2823732"/>
              <a:gd name="connsiteX29" fmla="*/ 1648326 w 5846741"/>
              <a:gd name="connsiteY29" fmla="*/ 1762739 h 2823732"/>
              <a:gd name="connsiteX30" fmla="*/ 1359568 w 5846741"/>
              <a:gd name="connsiteY30" fmla="*/ 1534139 h 2823732"/>
              <a:gd name="connsiteX31" fmla="*/ 1263316 w 5846741"/>
              <a:gd name="connsiteY31" fmla="*/ 1449918 h 2823732"/>
              <a:gd name="connsiteX32" fmla="*/ 1215190 w 5846741"/>
              <a:gd name="connsiteY32" fmla="*/ 1437886 h 2823732"/>
              <a:gd name="connsiteX33" fmla="*/ 1094874 w 5846741"/>
              <a:gd name="connsiteY33" fmla="*/ 1257413 h 2823732"/>
              <a:gd name="connsiteX34" fmla="*/ 1070811 w 5846741"/>
              <a:gd name="connsiteY34" fmla="*/ 1040844 h 2823732"/>
              <a:gd name="connsiteX0" fmla="*/ 0 w 5846741"/>
              <a:gd name="connsiteY0" fmla="*/ 1822897 h 2824504"/>
              <a:gd name="connsiteX1" fmla="*/ 24063 w 5846741"/>
              <a:gd name="connsiteY1" fmla="*/ 1750707 h 2824504"/>
              <a:gd name="connsiteX2" fmla="*/ 96253 w 5846741"/>
              <a:gd name="connsiteY2" fmla="*/ 1666486 h 2824504"/>
              <a:gd name="connsiteX3" fmla="*/ 156411 w 5846741"/>
              <a:gd name="connsiteY3" fmla="*/ 1594297 h 2824504"/>
              <a:gd name="connsiteX4" fmla="*/ 360947 w 5846741"/>
              <a:gd name="connsiteY4" fmla="*/ 1389760 h 2824504"/>
              <a:gd name="connsiteX5" fmla="*/ 577516 w 5846741"/>
              <a:gd name="connsiteY5" fmla="*/ 1197255 h 2824504"/>
              <a:gd name="connsiteX6" fmla="*/ 709863 w 5846741"/>
              <a:gd name="connsiteY6" fmla="*/ 1113034 h 2824504"/>
              <a:gd name="connsiteX7" fmla="*/ 854242 w 5846741"/>
              <a:gd name="connsiteY7" fmla="*/ 1052876 h 2824504"/>
              <a:gd name="connsiteX8" fmla="*/ 986590 w 5846741"/>
              <a:gd name="connsiteY8" fmla="*/ 980686 h 2824504"/>
              <a:gd name="connsiteX9" fmla="*/ 1143000 w 5846741"/>
              <a:gd name="connsiteY9" fmla="*/ 908497 h 2824504"/>
              <a:gd name="connsiteX10" fmla="*/ 1275347 w 5846741"/>
              <a:gd name="connsiteY10" fmla="*/ 836307 h 2824504"/>
              <a:gd name="connsiteX11" fmla="*/ 1431758 w 5846741"/>
              <a:gd name="connsiteY11" fmla="*/ 776149 h 2824504"/>
              <a:gd name="connsiteX12" fmla="*/ 1612232 w 5846741"/>
              <a:gd name="connsiteY12" fmla="*/ 679897 h 2824504"/>
              <a:gd name="connsiteX13" fmla="*/ 2273968 w 5846741"/>
              <a:gd name="connsiteY13" fmla="*/ 439265 h 2824504"/>
              <a:gd name="connsiteX14" fmla="*/ 2658979 w 5846741"/>
              <a:gd name="connsiteY14" fmla="*/ 222697 h 2824504"/>
              <a:gd name="connsiteX15" fmla="*/ 3392905 w 5846741"/>
              <a:gd name="connsiteY15" fmla="*/ 6129 h 2824504"/>
              <a:gd name="connsiteX16" fmla="*/ 4138863 w 5846741"/>
              <a:gd name="connsiteY16" fmla="*/ 66286 h 2824504"/>
              <a:gd name="connsiteX17" fmla="*/ 4307305 w 5846741"/>
              <a:gd name="connsiteY17" fmla="*/ 138476 h 2824504"/>
              <a:gd name="connsiteX18" fmla="*/ 4487779 w 5846741"/>
              <a:gd name="connsiteY18" fmla="*/ 198634 h 2824504"/>
              <a:gd name="connsiteX19" fmla="*/ 5654842 w 5846741"/>
              <a:gd name="connsiteY19" fmla="*/ 752087 h 2824504"/>
              <a:gd name="connsiteX20" fmla="*/ 5835316 w 5846741"/>
              <a:gd name="connsiteY20" fmla="*/ 1810866 h 2824504"/>
              <a:gd name="connsiteX21" fmla="*/ 5546558 w 5846741"/>
              <a:gd name="connsiteY21" fmla="*/ 2484634 h 2824504"/>
              <a:gd name="connsiteX22" fmla="*/ 5197642 w 5846741"/>
              <a:gd name="connsiteY22" fmla="*/ 2761360 h 2824504"/>
              <a:gd name="connsiteX23" fmla="*/ 4704347 w 5846741"/>
              <a:gd name="connsiteY23" fmla="*/ 2821518 h 2824504"/>
              <a:gd name="connsiteX24" fmla="*/ 3681663 w 5846741"/>
              <a:gd name="connsiteY24" fmla="*/ 2701202 h 2824504"/>
              <a:gd name="connsiteX25" fmla="*/ 3104147 w 5846741"/>
              <a:gd name="connsiteY25" fmla="*/ 2520728 h 2824504"/>
              <a:gd name="connsiteX26" fmla="*/ 2646947 w 5846741"/>
              <a:gd name="connsiteY26" fmla="*/ 2304160 h 2824504"/>
              <a:gd name="connsiteX27" fmla="*/ 2153653 w 5846741"/>
              <a:gd name="connsiteY27" fmla="*/ 2075560 h 2824504"/>
              <a:gd name="connsiteX28" fmla="*/ 1648326 w 5846741"/>
              <a:gd name="connsiteY28" fmla="*/ 1762739 h 2824504"/>
              <a:gd name="connsiteX29" fmla="*/ 1359568 w 5846741"/>
              <a:gd name="connsiteY29" fmla="*/ 1534139 h 2824504"/>
              <a:gd name="connsiteX30" fmla="*/ 1263316 w 5846741"/>
              <a:gd name="connsiteY30" fmla="*/ 1449918 h 2824504"/>
              <a:gd name="connsiteX31" fmla="*/ 1215190 w 5846741"/>
              <a:gd name="connsiteY31" fmla="*/ 1437886 h 2824504"/>
              <a:gd name="connsiteX32" fmla="*/ 1094874 w 5846741"/>
              <a:gd name="connsiteY32" fmla="*/ 1257413 h 2824504"/>
              <a:gd name="connsiteX33" fmla="*/ 1070811 w 5846741"/>
              <a:gd name="connsiteY33" fmla="*/ 1040844 h 2824504"/>
              <a:gd name="connsiteX0" fmla="*/ 0 w 5846741"/>
              <a:gd name="connsiteY0" fmla="*/ 1822897 h 2824504"/>
              <a:gd name="connsiteX1" fmla="*/ 24063 w 5846741"/>
              <a:gd name="connsiteY1" fmla="*/ 1750707 h 2824504"/>
              <a:gd name="connsiteX2" fmla="*/ 96253 w 5846741"/>
              <a:gd name="connsiteY2" fmla="*/ 1666486 h 2824504"/>
              <a:gd name="connsiteX3" fmla="*/ 156411 w 5846741"/>
              <a:gd name="connsiteY3" fmla="*/ 1594297 h 2824504"/>
              <a:gd name="connsiteX4" fmla="*/ 360947 w 5846741"/>
              <a:gd name="connsiteY4" fmla="*/ 1389760 h 2824504"/>
              <a:gd name="connsiteX5" fmla="*/ 577516 w 5846741"/>
              <a:gd name="connsiteY5" fmla="*/ 1197255 h 2824504"/>
              <a:gd name="connsiteX6" fmla="*/ 709863 w 5846741"/>
              <a:gd name="connsiteY6" fmla="*/ 1113034 h 2824504"/>
              <a:gd name="connsiteX7" fmla="*/ 854242 w 5846741"/>
              <a:gd name="connsiteY7" fmla="*/ 1052876 h 2824504"/>
              <a:gd name="connsiteX8" fmla="*/ 986590 w 5846741"/>
              <a:gd name="connsiteY8" fmla="*/ 980686 h 2824504"/>
              <a:gd name="connsiteX9" fmla="*/ 1143000 w 5846741"/>
              <a:gd name="connsiteY9" fmla="*/ 908497 h 2824504"/>
              <a:gd name="connsiteX10" fmla="*/ 1275347 w 5846741"/>
              <a:gd name="connsiteY10" fmla="*/ 836307 h 2824504"/>
              <a:gd name="connsiteX11" fmla="*/ 1431758 w 5846741"/>
              <a:gd name="connsiteY11" fmla="*/ 776149 h 2824504"/>
              <a:gd name="connsiteX12" fmla="*/ 1612232 w 5846741"/>
              <a:gd name="connsiteY12" fmla="*/ 679897 h 2824504"/>
              <a:gd name="connsiteX13" fmla="*/ 2273968 w 5846741"/>
              <a:gd name="connsiteY13" fmla="*/ 439265 h 2824504"/>
              <a:gd name="connsiteX14" fmla="*/ 2658979 w 5846741"/>
              <a:gd name="connsiteY14" fmla="*/ 222697 h 2824504"/>
              <a:gd name="connsiteX15" fmla="*/ 3392905 w 5846741"/>
              <a:gd name="connsiteY15" fmla="*/ 6129 h 2824504"/>
              <a:gd name="connsiteX16" fmla="*/ 4138863 w 5846741"/>
              <a:gd name="connsiteY16" fmla="*/ 66286 h 2824504"/>
              <a:gd name="connsiteX17" fmla="*/ 4307305 w 5846741"/>
              <a:gd name="connsiteY17" fmla="*/ 138476 h 2824504"/>
              <a:gd name="connsiteX18" fmla="*/ 4487779 w 5846741"/>
              <a:gd name="connsiteY18" fmla="*/ 198634 h 2824504"/>
              <a:gd name="connsiteX19" fmla="*/ 5654842 w 5846741"/>
              <a:gd name="connsiteY19" fmla="*/ 752087 h 2824504"/>
              <a:gd name="connsiteX20" fmla="*/ 5835316 w 5846741"/>
              <a:gd name="connsiteY20" fmla="*/ 1810866 h 2824504"/>
              <a:gd name="connsiteX21" fmla="*/ 5546558 w 5846741"/>
              <a:gd name="connsiteY21" fmla="*/ 2484634 h 2824504"/>
              <a:gd name="connsiteX22" fmla="*/ 5197642 w 5846741"/>
              <a:gd name="connsiteY22" fmla="*/ 2761360 h 2824504"/>
              <a:gd name="connsiteX23" fmla="*/ 4704347 w 5846741"/>
              <a:gd name="connsiteY23" fmla="*/ 2821518 h 2824504"/>
              <a:gd name="connsiteX24" fmla="*/ 3681663 w 5846741"/>
              <a:gd name="connsiteY24" fmla="*/ 2701202 h 2824504"/>
              <a:gd name="connsiteX25" fmla="*/ 3104147 w 5846741"/>
              <a:gd name="connsiteY25" fmla="*/ 2520728 h 2824504"/>
              <a:gd name="connsiteX26" fmla="*/ 2935705 w 5846741"/>
              <a:gd name="connsiteY26" fmla="*/ 1413823 h 2824504"/>
              <a:gd name="connsiteX27" fmla="*/ 2153653 w 5846741"/>
              <a:gd name="connsiteY27" fmla="*/ 2075560 h 2824504"/>
              <a:gd name="connsiteX28" fmla="*/ 1648326 w 5846741"/>
              <a:gd name="connsiteY28" fmla="*/ 1762739 h 2824504"/>
              <a:gd name="connsiteX29" fmla="*/ 1359568 w 5846741"/>
              <a:gd name="connsiteY29" fmla="*/ 1534139 h 2824504"/>
              <a:gd name="connsiteX30" fmla="*/ 1263316 w 5846741"/>
              <a:gd name="connsiteY30" fmla="*/ 1449918 h 2824504"/>
              <a:gd name="connsiteX31" fmla="*/ 1215190 w 5846741"/>
              <a:gd name="connsiteY31" fmla="*/ 1437886 h 2824504"/>
              <a:gd name="connsiteX32" fmla="*/ 1094874 w 5846741"/>
              <a:gd name="connsiteY32" fmla="*/ 1257413 h 2824504"/>
              <a:gd name="connsiteX33" fmla="*/ 1070811 w 5846741"/>
              <a:gd name="connsiteY33" fmla="*/ 1040844 h 2824504"/>
              <a:gd name="connsiteX0" fmla="*/ 0 w 5846741"/>
              <a:gd name="connsiteY0" fmla="*/ 1822897 h 2824504"/>
              <a:gd name="connsiteX1" fmla="*/ 24063 w 5846741"/>
              <a:gd name="connsiteY1" fmla="*/ 1750707 h 2824504"/>
              <a:gd name="connsiteX2" fmla="*/ 96253 w 5846741"/>
              <a:gd name="connsiteY2" fmla="*/ 1666486 h 2824504"/>
              <a:gd name="connsiteX3" fmla="*/ 156411 w 5846741"/>
              <a:gd name="connsiteY3" fmla="*/ 1594297 h 2824504"/>
              <a:gd name="connsiteX4" fmla="*/ 360947 w 5846741"/>
              <a:gd name="connsiteY4" fmla="*/ 1389760 h 2824504"/>
              <a:gd name="connsiteX5" fmla="*/ 577516 w 5846741"/>
              <a:gd name="connsiteY5" fmla="*/ 1197255 h 2824504"/>
              <a:gd name="connsiteX6" fmla="*/ 709863 w 5846741"/>
              <a:gd name="connsiteY6" fmla="*/ 1113034 h 2824504"/>
              <a:gd name="connsiteX7" fmla="*/ 854242 w 5846741"/>
              <a:gd name="connsiteY7" fmla="*/ 1052876 h 2824504"/>
              <a:gd name="connsiteX8" fmla="*/ 986590 w 5846741"/>
              <a:gd name="connsiteY8" fmla="*/ 980686 h 2824504"/>
              <a:gd name="connsiteX9" fmla="*/ 1143000 w 5846741"/>
              <a:gd name="connsiteY9" fmla="*/ 908497 h 2824504"/>
              <a:gd name="connsiteX10" fmla="*/ 1275347 w 5846741"/>
              <a:gd name="connsiteY10" fmla="*/ 836307 h 2824504"/>
              <a:gd name="connsiteX11" fmla="*/ 1431758 w 5846741"/>
              <a:gd name="connsiteY11" fmla="*/ 776149 h 2824504"/>
              <a:gd name="connsiteX12" fmla="*/ 1612232 w 5846741"/>
              <a:gd name="connsiteY12" fmla="*/ 679897 h 2824504"/>
              <a:gd name="connsiteX13" fmla="*/ 2273968 w 5846741"/>
              <a:gd name="connsiteY13" fmla="*/ 439265 h 2824504"/>
              <a:gd name="connsiteX14" fmla="*/ 2658979 w 5846741"/>
              <a:gd name="connsiteY14" fmla="*/ 222697 h 2824504"/>
              <a:gd name="connsiteX15" fmla="*/ 3392905 w 5846741"/>
              <a:gd name="connsiteY15" fmla="*/ 6129 h 2824504"/>
              <a:gd name="connsiteX16" fmla="*/ 4138863 w 5846741"/>
              <a:gd name="connsiteY16" fmla="*/ 66286 h 2824504"/>
              <a:gd name="connsiteX17" fmla="*/ 4307305 w 5846741"/>
              <a:gd name="connsiteY17" fmla="*/ 138476 h 2824504"/>
              <a:gd name="connsiteX18" fmla="*/ 4487779 w 5846741"/>
              <a:gd name="connsiteY18" fmla="*/ 198634 h 2824504"/>
              <a:gd name="connsiteX19" fmla="*/ 5654842 w 5846741"/>
              <a:gd name="connsiteY19" fmla="*/ 752087 h 2824504"/>
              <a:gd name="connsiteX20" fmla="*/ 5835316 w 5846741"/>
              <a:gd name="connsiteY20" fmla="*/ 1810866 h 2824504"/>
              <a:gd name="connsiteX21" fmla="*/ 5546558 w 5846741"/>
              <a:gd name="connsiteY21" fmla="*/ 2484634 h 2824504"/>
              <a:gd name="connsiteX22" fmla="*/ 5197642 w 5846741"/>
              <a:gd name="connsiteY22" fmla="*/ 2761360 h 2824504"/>
              <a:gd name="connsiteX23" fmla="*/ 4704347 w 5846741"/>
              <a:gd name="connsiteY23" fmla="*/ 2821518 h 2824504"/>
              <a:gd name="connsiteX24" fmla="*/ 3681663 w 5846741"/>
              <a:gd name="connsiteY24" fmla="*/ 2701202 h 2824504"/>
              <a:gd name="connsiteX25" fmla="*/ 3573378 w 5846741"/>
              <a:gd name="connsiteY25" fmla="*/ 1858991 h 2824504"/>
              <a:gd name="connsiteX26" fmla="*/ 2935705 w 5846741"/>
              <a:gd name="connsiteY26" fmla="*/ 1413823 h 2824504"/>
              <a:gd name="connsiteX27" fmla="*/ 2153653 w 5846741"/>
              <a:gd name="connsiteY27" fmla="*/ 2075560 h 2824504"/>
              <a:gd name="connsiteX28" fmla="*/ 1648326 w 5846741"/>
              <a:gd name="connsiteY28" fmla="*/ 1762739 h 2824504"/>
              <a:gd name="connsiteX29" fmla="*/ 1359568 w 5846741"/>
              <a:gd name="connsiteY29" fmla="*/ 1534139 h 2824504"/>
              <a:gd name="connsiteX30" fmla="*/ 1263316 w 5846741"/>
              <a:gd name="connsiteY30" fmla="*/ 1449918 h 2824504"/>
              <a:gd name="connsiteX31" fmla="*/ 1215190 w 5846741"/>
              <a:gd name="connsiteY31" fmla="*/ 1437886 h 2824504"/>
              <a:gd name="connsiteX32" fmla="*/ 1094874 w 5846741"/>
              <a:gd name="connsiteY32" fmla="*/ 1257413 h 2824504"/>
              <a:gd name="connsiteX33" fmla="*/ 1070811 w 5846741"/>
              <a:gd name="connsiteY33" fmla="*/ 1040844 h 2824504"/>
              <a:gd name="connsiteX0" fmla="*/ 0 w 5846741"/>
              <a:gd name="connsiteY0" fmla="*/ 1822897 h 2857164"/>
              <a:gd name="connsiteX1" fmla="*/ 24063 w 5846741"/>
              <a:gd name="connsiteY1" fmla="*/ 1750707 h 2857164"/>
              <a:gd name="connsiteX2" fmla="*/ 96253 w 5846741"/>
              <a:gd name="connsiteY2" fmla="*/ 1666486 h 2857164"/>
              <a:gd name="connsiteX3" fmla="*/ 156411 w 5846741"/>
              <a:gd name="connsiteY3" fmla="*/ 1594297 h 2857164"/>
              <a:gd name="connsiteX4" fmla="*/ 360947 w 5846741"/>
              <a:gd name="connsiteY4" fmla="*/ 1389760 h 2857164"/>
              <a:gd name="connsiteX5" fmla="*/ 577516 w 5846741"/>
              <a:gd name="connsiteY5" fmla="*/ 1197255 h 2857164"/>
              <a:gd name="connsiteX6" fmla="*/ 709863 w 5846741"/>
              <a:gd name="connsiteY6" fmla="*/ 1113034 h 2857164"/>
              <a:gd name="connsiteX7" fmla="*/ 854242 w 5846741"/>
              <a:gd name="connsiteY7" fmla="*/ 1052876 h 2857164"/>
              <a:gd name="connsiteX8" fmla="*/ 986590 w 5846741"/>
              <a:gd name="connsiteY8" fmla="*/ 980686 h 2857164"/>
              <a:gd name="connsiteX9" fmla="*/ 1143000 w 5846741"/>
              <a:gd name="connsiteY9" fmla="*/ 908497 h 2857164"/>
              <a:gd name="connsiteX10" fmla="*/ 1275347 w 5846741"/>
              <a:gd name="connsiteY10" fmla="*/ 836307 h 2857164"/>
              <a:gd name="connsiteX11" fmla="*/ 1431758 w 5846741"/>
              <a:gd name="connsiteY11" fmla="*/ 776149 h 2857164"/>
              <a:gd name="connsiteX12" fmla="*/ 1612232 w 5846741"/>
              <a:gd name="connsiteY12" fmla="*/ 679897 h 2857164"/>
              <a:gd name="connsiteX13" fmla="*/ 2273968 w 5846741"/>
              <a:gd name="connsiteY13" fmla="*/ 439265 h 2857164"/>
              <a:gd name="connsiteX14" fmla="*/ 2658979 w 5846741"/>
              <a:gd name="connsiteY14" fmla="*/ 222697 h 2857164"/>
              <a:gd name="connsiteX15" fmla="*/ 3392905 w 5846741"/>
              <a:gd name="connsiteY15" fmla="*/ 6129 h 2857164"/>
              <a:gd name="connsiteX16" fmla="*/ 4138863 w 5846741"/>
              <a:gd name="connsiteY16" fmla="*/ 66286 h 2857164"/>
              <a:gd name="connsiteX17" fmla="*/ 4307305 w 5846741"/>
              <a:gd name="connsiteY17" fmla="*/ 138476 h 2857164"/>
              <a:gd name="connsiteX18" fmla="*/ 4487779 w 5846741"/>
              <a:gd name="connsiteY18" fmla="*/ 198634 h 2857164"/>
              <a:gd name="connsiteX19" fmla="*/ 5654842 w 5846741"/>
              <a:gd name="connsiteY19" fmla="*/ 752087 h 2857164"/>
              <a:gd name="connsiteX20" fmla="*/ 5835316 w 5846741"/>
              <a:gd name="connsiteY20" fmla="*/ 1810866 h 2857164"/>
              <a:gd name="connsiteX21" fmla="*/ 5546558 w 5846741"/>
              <a:gd name="connsiteY21" fmla="*/ 2484634 h 2857164"/>
              <a:gd name="connsiteX22" fmla="*/ 5197642 w 5846741"/>
              <a:gd name="connsiteY22" fmla="*/ 2761360 h 2857164"/>
              <a:gd name="connsiteX23" fmla="*/ 4704347 w 5846741"/>
              <a:gd name="connsiteY23" fmla="*/ 2821518 h 2857164"/>
              <a:gd name="connsiteX24" fmla="*/ 3970421 w 5846741"/>
              <a:gd name="connsiteY24" fmla="*/ 2244002 h 2857164"/>
              <a:gd name="connsiteX25" fmla="*/ 3573378 w 5846741"/>
              <a:gd name="connsiteY25" fmla="*/ 1858991 h 2857164"/>
              <a:gd name="connsiteX26" fmla="*/ 2935705 w 5846741"/>
              <a:gd name="connsiteY26" fmla="*/ 1413823 h 2857164"/>
              <a:gd name="connsiteX27" fmla="*/ 2153653 w 5846741"/>
              <a:gd name="connsiteY27" fmla="*/ 2075560 h 2857164"/>
              <a:gd name="connsiteX28" fmla="*/ 1648326 w 5846741"/>
              <a:gd name="connsiteY28" fmla="*/ 1762739 h 2857164"/>
              <a:gd name="connsiteX29" fmla="*/ 1359568 w 5846741"/>
              <a:gd name="connsiteY29" fmla="*/ 1534139 h 2857164"/>
              <a:gd name="connsiteX30" fmla="*/ 1263316 w 5846741"/>
              <a:gd name="connsiteY30" fmla="*/ 1449918 h 2857164"/>
              <a:gd name="connsiteX31" fmla="*/ 1215190 w 5846741"/>
              <a:gd name="connsiteY31" fmla="*/ 1437886 h 2857164"/>
              <a:gd name="connsiteX32" fmla="*/ 1094874 w 5846741"/>
              <a:gd name="connsiteY32" fmla="*/ 1257413 h 2857164"/>
              <a:gd name="connsiteX33" fmla="*/ 1070811 w 5846741"/>
              <a:gd name="connsiteY33" fmla="*/ 1040844 h 2857164"/>
              <a:gd name="connsiteX0" fmla="*/ 0 w 5846741"/>
              <a:gd name="connsiteY0" fmla="*/ 1822897 h 2857164"/>
              <a:gd name="connsiteX1" fmla="*/ 24063 w 5846741"/>
              <a:gd name="connsiteY1" fmla="*/ 1750707 h 2857164"/>
              <a:gd name="connsiteX2" fmla="*/ 96253 w 5846741"/>
              <a:gd name="connsiteY2" fmla="*/ 1666486 h 2857164"/>
              <a:gd name="connsiteX3" fmla="*/ 156411 w 5846741"/>
              <a:gd name="connsiteY3" fmla="*/ 1594297 h 2857164"/>
              <a:gd name="connsiteX4" fmla="*/ 360947 w 5846741"/>
              <a:gd name="connsiteY4" fmla="*/ 1389760 h 2857164"/>
              <a:gd name="connsiteX5" fmla="*/ 577516 w 5846741"/>
              <a:gd name="connsiteY5" fmla="*/ 1197255 h 2857164"/>
              <a:gd name="connsiteX6" fmla="*/ 709863 w 5846741"/>
              <a:gd name="connsiteY6" fmla="*/ 1113034 h 2857164"/>
              <a:gd name="connsiteX7" fmla="*/ 854242 w 5846741"/>
              <a:gd name="connsiteY7" fmla="*/ 1052876 h 2857164"/>
              <a:gd name="connsiteX8" fmla="*/ 986590 w 5846741"/>
              <a:gd name="connsiteY8" fmla="*/ 980686 h 2857164"/>
              <a:gd name="connsiteX9" fmla="*/ 1143000 w 5846741"/>
              <a:gd name="connsiteY9" fmla="*/ 908497 h 2857164"/>
              <a:gd name="connsiteX10" fmla="*/ 1275347 w 5846741"/>
              <a:gd name="connsiteY10" fmla="*/ 836307 h 2857164"/>
              <a:gd name="connsiteX11" fmla="*/ 1431758 w 5846741"/>
              <a:gd name="connsiteY11" fmla="*/ 776149 h 2857164"/>
              <a:gd name="connsiteX12" fmla="*/ 1612232 w 5846741"/>
              <a:gd name="connsiteY12" fmla="*/ 679897 h 2857164"/>
              <a:gd name="connsiteX13" fmla="*/ 2273968 w 5846741"/>
              <a:gd name="connsiteY13" fmla="*/ 439265 h 2857164"/>
              <a:gd name="connsiteX14" fmla="*/ 2658979 w 5846741"/>
              <a:gd name="connsiteY14" fmla="*/ 222697 h 2857164"/>
              <a:gd name="connsiteX15" fmla="*/ 3392905 w 5846741"/>
              <a:gd name="connsiteY15" fmla="*/ 6129 h 2857164"/>
              <a:gd name="connsiteX16" fmla="*/ 4138863 w 5846741"/>
              <a:gd name="connsiteY16" fmla="*/ 66286 h 2857164"/>
              <a:gd name="connsiteX17" fmla="*/ 4307305 w 5846741"/>
              <a:gd name="connsiteY17" fmla="*/ 138476 h 2857164"/>
              <a:gd name="connsiteX18" fmla="*/ 4487779 w 5846741"/>
              <a:gd name="connsiteY18" fmla="*/ 198634 h 2857164"/>
              <a:gd name="connsiteX19" fmla="*/ 5654842 w 5846741"/>
              <a:gd name="connsiteY19" fmla="*/ 752087 h 2857164"/>
              <a:gd name="connsiteX20" fmla="*/ 5835316 w 5846741"/>
              <a:gd name="connsiteY20" fmla="*/ 1810866 h 2857164"/>
              <a:gd name="connsiteX21" fmla="*/ 5546558 w 5846741"/>
              <a:gd name="connsiteY21" fmla="*/ 2484634 h 2857164"/>
              <a:gd name="connsiteX22" fmla="*/ 5197642 w 5846741"/>
              <a:gd name="connsiteY22" fmla="*/ 2761360 h 2857164"/>
              <a:gd name="connsiteX23" fmla="*/ 4704347 w 5846741"/>
              <a:gd name="connsiteY23" fmla="*/ 2821518 h 2857164"/>
              <a:gd name="connsiteX24" fmla="*/ 3970421 w 5846741"/>
              <a:gd name="connsiteY24" fmla="*/ 2244002 h 2857164"/>
              <a:gd name="connsiteX25" fmla="*/ 3573378 w 5846741"/>
              <a:gd name="connsiteY25" fmla="*/ 1858991 h 2857164"/>
              <a:gd name="connsiteX26" fmla="*/ 2935705 w 5846741"/>
              <a:gd name="connsiteY26" fmla="*/ 1413823 h 2857164"/>
              <a:gd name="connsiteX27" fmla="*/ 2045368 w 5846741"/>
              <a:gd name="connsiteY27" fmla="*/ 1281475 h 2857164"/>
              <a:gd name="connsiteX28" fmla="*/ 1648326 w 5846741"/>
              <a:gd name="connsiteY28" fmla="*/ 1762739 h 2857164"/>
              <a:gd name="connsiteX29" fmla="*/ 1359568 w 5846741"/>
              <a:gd name="connsiteY29" fmla="*/ 1534139 h 2857164"/>
              <a:gd name="connsiteX30" fmla="*/ 1263316 w 5846741"/>
              <a:gd name="connsiteY30" fmla="*/ 1449918 h 2857164"/>
              <a:gd name="connsiteX31" fmla="*/ 1215190 w 5846741"/>
              <a:gd name="connsiteY31" fmla="*/ 1437886 h 2857164"/>
              <a:gd name="connsiteX32" fmla="*/ 1094874 w 5846741"/>
              <a:gd name="connsiteY32" fmla="*/ 1257413 h 2857164"/>
              <a:gd name="connsiteX33" fmla="*/ 1070811 w 5846741"/>
              <a:gd name="connsiteY33" fmla="*/ 1040844 h 2857164"/>
              <a:gd name="connsiteX0" fmla="*/ 0 w 5846741"/>
              <a:gd name="connsiteY0" fmla="*/ 1822897 h 2857164"/>
              <a:gd name="connsiteX1" fmla="*/ 24063 w 5846741"/>
              <a:gd name="connsiteY1" fmla="*/ 1750707 h 2857164"/>
              <a:gd name="connsiteX2" fmla="*/ 96253 w 5846741"/>
              <a:gd name="connsiteY2" fmla="*/ 1666486 h 2857164"/>
              <a:gd name="connsiteX3" fmla="*/ 156411 w 5846741"/>
              <a:gd name="connsiteY3" fmla="*/ 1594297 h 2857164"/>
              <a:gd name="connsiteX4" fmla="*/ 360947 w 5846741"/>
              <a:gd name="connsiteY4" fmla="*/ 1389760 h 2857164"/>
              <a:gd name="connsiteX5" fmla="*/ 577516 w 5846741"/>
              <a:gd name="connsiteY5" fmla="*/ 1197255 h 2857164"/>
              <a:gd name="connsiteX6" fmla="*/ 709863 w 5846741"/>
              <a:gd name="connsiteY6" fmla="*/ 1113034 h 2857164"/>
              <a:gd name="connsiteX7" fmla="*/ 854242 w 5846741"/>
              <a:gd name="connsiteY7" fmla="*/ 1052876 h 2857164"/>
              <a:gd name="connsiteX8" fmla="*/ 986590 w 5846741"/>
              <a:gd name="connsiteY8" fmla="*/ 980686 h 2857164"/>
              <a:gd name="connsiteX9" fmla="*/ 1143000 w 5846741"/>
              <a:gd name="connsiteY9" fmla="*/ 908497 h 2857164"/>
              <a:gd name="connsiteX10" fmla="*/ 1275347 w 5846741"/>
              <a:gd name="connsiteY10" fmla="*/ 836307 h 2857164"/>
              <a:gd name="connsiteX11" fmla="*/ 1431758 w 5846741"/>
              <a:gd name="connsiteY11" fmla="*/ 776149 h 2857164"/>
              <a:gd name="connsiteX12" fmla="*/ 1612232 w 5846741"/>
              <a:gd name="connsiteY12" fmla="*/ 679897 h 2857164"/>
              <a:gd name="connsiteX13" fmla="*/ 2273968 w 5846741"/>
              <a:gd name="connsiteY13" fmla="*/ 439265 h 2857164"/>
              <a:gd name="connsiteX14" fmla="*/ 2658979 w 5846741"/>
              <a:gd name="connsiteY14" fmla="*/ 222697 h 2857164"/>
              <a:gd name="connsiteX15" fmla="*/ 3392905 w 5846741"/>
              <a:gd name="connsiteY15" fmla="*/ 6129 h 2857164"/>
              <a:gd name="connsiteX16" fmla="*/ 4138863 w 5846741"/>
              <a:gd name="connsiteY16" fmla="*/ 66286 h 2857164"/>
              <a:gd name="connsiteX17" fmla="*/ 4307305 w 5846741"/>
              <a:gd name="connsiteY17" fmla="*/ 138476 h 2857164"/>
              <a:gd name="connsiteX18" fmla="*/ 4487779 w 5846741"/>
              <a:gd name="connsiteY18" fmla="*/ 198634 h 2857164"/>
              <a:gd name="connsiteX19" fmla="*/ 5654842 w 5846741"/>
              <a:gd name="connsiteY19" fmla="*/ 752087 h 2857164"/>
              <a:gd name="connsiteX20" fmla="*/ 5835316 w 5846741"/>
              <a:gd name="connsiteY20" fmla="*/ 1810866 h 2857164"/>
              <a:gd name="connsiteX21" fmla="*/ 5546558 w 5846741"/>
              <a:gd name="connsiteY21" fmla="*/ 2484634 h 2857164"/>
              <a:gd name="connsiteX22" fmla="*/ 5197642 w 5846741"/>
              <a:gd name="connsiteY22" fmla="*/ 2761360 h 2857164"/>
              <a:gd name="connsiteX23" fmla="*/ 4704347 w 5846741"/>
              <a:gd name="connsiteY23" fmla="*/ 2821518 h 2857164"/>
              <a:gd name="connsiteX24" fmla="*/ 3970421 w 5846741"/>
              <a:gd name="connsiteY24" fmla="*/ 2244002 h 2857164"/>
              <a:gd name="connsiteX25" fmla="*/ 3573378 w 5846741"/>
              <a:gd name="connsiteY25" fmla="*/ 1858991 h 2857164"/>
              <a:gd name="connsiteX26" fmla="*/ 2935705 w 5846741"/>
              <a:gd name="connsiteY26" fmla="*/ 1413823 h 2857164"/>
              <a:gd name="connsiteX27" fmla="*/ 2045368 w 5846741"/>
              <a:gd name="connsiteY27" fmla="*/ 1281475 h 2857164"/>
              <a:gd name="connsiteX28" fmla="*/ 1648326 w 5846741"/>
              <a:gd name="connsiteY28" fmla="*/ 1113033 h 2857164"/>
              <a:gd name="connsiteX29" fmla="*/ 1359568 w 5846741"/>
              <a:gd name="connsiteY29" fmla="*/ 1534139 h 2857164"/>
              <a:gd name="connsiteX30" fmla="*/ 1263316 w 5846741"/>
              <a:gd name="connsiteY30" fmla="*/ 1449918 h 2857164"/>
              <a:gd name="connsiteX31" fmla="*/ 1215190 w 5846741"/>
              <a:gd name="connsiteY31" fmla="*/ 1437886 h 2857164"/>
              <a:gd name="connsiteX32" fmla="*/ 1094874 w 5846741"/>
              <a:gd name="connsiteY32" fmla="*/ 1257413 h 2857164"/>
              <a:gd name="connsiteX33" fmla="*/ 1070811 w 5846741"/>
              <a:gd name="connsiteY33" fmla="*/ 1040844 h 2857164"/>
              <a:gd name="connsiteX0" fmla="*/ 0 w 5846741"/>
              <a:gd name="connsiteY0" fmla="*/ 1822897 h 2857164"/>
              <a:gd name="connsiteX1" fmla="*/ 24063 w 5846741"/>
              <a:gd name="connsiteY1" fmla="*/ 1750707 h 2857164"/>
              <a:gd name="connsiteX2" fmla="*/ 96253 w 5846741"/>
              <a:gd name="connsiteY2" fmla="*/ 1666486 h 2857164"/>
              <a:gd name="connsiteX3" fmla="*/ 156411 w 5846741"/>
              <a:gd name="connsiteY3" fmla="*/ 1594297 h 2857164"/>
              <a:gd name="connsiteX4" fmla="*/ 360947 w 5846741"/>
              <a:gd name="connsiteY4" fmla="*/ 1389760 h 2857164"/>
              <a:gd name="connsiteX5" fmla="*/ 577516 w 5846741"/>
              <a:gd name="connsiteY5" fmla="*/ 1197255 h 2857164"/>
              <a:gd name="connsiteX6" fmla="*/ 709863 w 5846741"/>
              <a:gd name="connsiteY6" fmla="*/ 1113034 h 2857164"/>
              <a:gd name="connsiteX7" fmla="*/ 854242 w 5846741"/>
              <a:gd name="connsiteY7" fmla="*/ 1052876 h 2857164"/>
              <a:gd name="connsiteX8" fmla="*/ 986590 w 5846741"/>
              <a:gd name="connsiteY8" fmla="*/ 980686 h 2857164"/>
              <a:gd name="connsiteX9" fmla="*/ 1143000 w 5846741"/>
              <a:gd name="connsiteY9" fmla="*/ 908497 h 2857164"/>
              <a:gd name="connsiteX10" fmla="*/ 1275347 w 5846741"/>
              <a:gd name="connsiteY10" fmla="*/ 836307 h 2857164"/>
              <a:gd name="connsiteX11" fmla="*/ 1431758 w 5846741"/>
              <a:gd name="connsiteY11" fmla="*/ 776149 h 2857164"/>
              <a:gd name="connsiteX12" fmla="*/ 1612232 w 5846741"/>
              <a:gd name="connsiteY12" fmla="*/ 679897 h 2857164"/>
              <a:gd name="connsiteX13" fmla="*/ 2273968 w 5846741"/>
              <a:gd name="connsiteY13" fmla="*/ 439265 h 2857164"/>
              <a:gd name="connsiteX14" fmla="*/ 2658979 w 5846741"/>
              <a:gd name="connsiteY14" fmla="*/ 222697 h 2857164"/>
              <a:gd name="connsiteX15" fmla="*/ 3392905 w 5846741"/>
              <a:gd name="connsiteY15" fmla="*/ 6129 h 2857164"/>
              <a:gd name="connsiteX16" fmla="*/ 4138863 w 5846741"/>
              <a:gd name="connsiteY16" fmla="*/ 66286 h 2857164"/>
              <a:gd name="connsiteX17" fmla="*/ 4307305 w 5846741"/>
              <a:gd name="connsiteY17" fmla="*/ 138476 h 2857164"/>
              <a:gd name="connsiteX18" fmla="*/ 4487779 w 5846741"/>
              <a:gd name="connsiteY18" fmla="*/ 198634 h 2857164"/>
              <a:gd name="connsiteX19" fmla="*/ 5654842 w 5846741"/>
              <a:gd name="connsiteY19" fmla="*/ 752087 h 2857164"/>
              <a:gd name="connsiteX20" fmla="*/ 5835316 w 5846741"/>
              <a:gd name="connsiteY20" fmla="*/ 1810866 h 2857164"/>
              <a:gd name="connsiteX21" fmla="*/ 5546558 w 5846741"/>
              <a:gd name="connsiteY21" fmla="*/ 2484634 h 2857164"/>
              <a:gd name="connsiteX22" fmla="*/ 5197642 w 5846741"/>
              <a:gd name="connsiteY22" fmla="*/ 2761360 h 2857164"/>
              <a:gd name="connsiteX23" fmla="*/ 4704347 w 5846741"/>
              <a:gd name="connsiteY23" fmla="*/ 2821518 h 2857164"/>
              <a:gd name="connsiteX24" fmla="*/ 3970421 w 5846741"/>
              <a:gd name="connsiteY24" fmla="*/ 2244002 h 2857164"/>
              <a:gd name="connsiteX25" fmla="*/ 3573378 w 5846741"/>
              <a:gd name="connsiteY25" fmla="*/ 1858991 h 2857164"/>
              <a:gd name="connsiteX26" fmla="*/ 2935705 w 5846741"/>
              <a:gd name="connsiteY26" fmla="*/ 1413823 h 2857164"/>
              <a:gd name="connsiteX27" fmla="*/ 2045368 w 5846741"/>
              <a:gd name="connsiteY27" fmla="*/ 1281475 h 2857164"/>
              <a:gd name="connsiteX28" fmla="*/ 1648326 w 5846741"/>
              <a:gd name="connsiteY28" fmla="*/ 1113033 h 2857164"/>
              <a:gd name="connsiteX29" fmla="*/ 1263316 w 5846741"/>
              <a:gd name="connsiteY29" fmla="*/ 1449918 h 2857164"/>
              <a:gd name="connsiteX30" fmla="*/ 1215190 w 5846741"/>
              <a:gd name="connsiteY30" fmla="*/ 1437886 h 2857164"/>
              <a:gd name="connsiteX31" fmla="*/ 1094874 w 5846741"/>
              <a:gd name="connsiteY31" fmla="*/ 1257413 h 2857164"/>
              <a:gd name="connsiteX32" fmla="*/ 1070811 w 5846741"/>
              <a:gd name="connsiteY32" fmla="*/ 1040844 h 2857164"/>
              <a:gd name="connsiteX0" fmla="*/ 0 w 5846741"/>
              <a:gd name="connsiteY0" fmla="*/ 1822897 h 2857164"/>
              <a:gd name="connsiteX1" fmla="*/ 24063 w 5846741"/>
              <a:gd name="connsiteY1" fmla="*/ 1750707 h 2857164"/>
              <a:gd name="connsiteX2" fmla="*/ 96253 w 5846741"/>
              <a:gd name="connsiteY2" fmla="*/ 1666486 h 2857164"/>
              <a:gd name="connsiteX3" fmla="*/ 156411 w 5846741"/>
              <a:gd name="connsiteY3" fmla="*/ 1594297 h 2857164"/>
              <a:gd name="connsiteX4" fmla="*/ 360947 w 5846741"/>
              <a:gd name="connsiteY4" fmla="*/ 1389760 h 2857164"/>
              <a:gd name="connsiteX5" fmla="*/ 577516 w 5846741"/>
              <a:gd name="connsiteY5" fmla="*/ 1197255 h 2857164"/>
              <a:gd name="connsiteX6" fmla="*/ 709863 w 5846741"/>
              <a:gd name="connsiteY6" fmla="*/ 1113034 h 2857164"/>
              <a:gd name="connsiteX7" fmla="*/ 854242 w 5846741"/>
              <a:gd name="connsiteY7" fmla="*/ 1052876 h 2857164"/>
              <a:gd name="connsiteX8" fmla="*/ 986590 w 5846741"/>
              <a:gd name="connsiteY8" fmla="*/ 980686 h 2857164"/>
              <a:gd name="connsiteX9" fmla="*/ 1143000 w 5846741"/>
              <a:gd name="connsiteY9" fmla="*/ 908497 h 2857164"/>
              <a:gd name="connsiteX10" fmla="*/ 1275347 w 5846741"/>
              <a:gd name="connsiteY10" fmla="*/ 836307 h 2857164"/>
              <a:gd name="connsiteX11" fmla="*/ 1431758 w 5846741"/>
              <a:gd name="connsiteY11" fmla="*/ 776149 h 2857164"/>
              <a:gd name="connsiteX12" fmla="*/ 1612232 w 5846741"/>
              <a:gd name="connsiteY12" fmla="*/ 679897 h 2857164"/>
              <a:gd name="connsiteX13" fmla="*/ 2273968 w 5846741"/>
              <a:gd name="connsiteY13" fmla="*/ 439265 h 2857164"/>
              <a:gd name="connsiteX14" fmla="*/ 2658979 w 5846741"/>
              <a:gd name="connsiteY14" fmla="*/ 222697 h 2857164"/>
              <a:gd name="connsiteX15" fmla="*/ 3392905 w 5846741"/>
              <a:gd name="connsiteY15" fmla="*/ 6129 h 2857164"/>
              <a:gd name="connsiteX16" fmla="*/ 4138863 w 5846741"/>
              <a:gd name="connsiteY16" fmla="*/ 66286 h 2857164"/>
              <a:gd name="connsiteX17" fmla="*/ 4307305 w 5846741"/>
              <a:gd name="connsiteY17" fmla="*/ 138476 h 2857164"/>
              <a:gd name="connsiteX18" fmla="*/ 4487779 w 5846741"/>
              <a:gd name="connsiteY18" fmla="*/ 198634 h 2857164"/>
              <a:gd name="connsiteX19" fmla="*/ 5654842 w 5846741"/>
              <a:gd name="connsiteY19" fmla="*/ 752087 h 2857164"/>
              <a:gd name="connsiteX20" fmla="*/ 5835316 w 5846741"/>
              <a:gd name="connsiteY20" fmla="*/ 1810866 h 2857164"/>
              <a:gd name="connsiteX21" fmla="*/ 5546558 w 5846741"/>
              <a:gd name="connsiteY21" fmla="*/ 2484634 h 2857164"/>
              <a:gd name="connsiteX22" fmla="*/ 5197642 w 5846741"/>
              <a:gd name="connsiteY22" fmla="*/ 2761360 h 2857164"/>
              <a:gd name="connsiteX23" fmla="*/ 4704347 w 5846741"/>
              <a:gd name="connsiteY23" fmla="*/ 2821518 h 2857164"/>
              <a:gd name="connsiteX24" fmla="*/ 3970421 w 5846741"/>
              <a:gd name="connsiteY24" fmla="*/ 2244002 h 2857164"/>
              <a:gd name="connsiteX25" fmla="*/ 3573378 w 5846741"/>
              <a:gd name="connsiteY25" fmla="*/ 1858991 h 2857164"/>
              <a:gd name="connsiteX26" fmla="*/ 2935705 w 5846741"/>
              <a:gd name="connsiteY26" fmla="*/ 1413823 h 2857164"/>
              <a:gd name="connsiteX27" fmla="*/ 2045368 w 5846741"/>
              <a:gd name="connsiteY27" fmla="*/ 1281475 h 2857164"/>
              <a:gd name="connsiteX28" fmla="*/ 1648326 w 5846741"/>
              <a:gd name="connsiteY28" fmla="*/ 1113033 h 2857164"/>
              <a:gd name="connsiteX29" fmla="*/ 1263316 w 5846741"/>
              <a:gd name="connsiteY29" fmla="*/ 1449918 h 2857164"/>
              <a:gd name="connsiteX30" fmla="*/ 1094874 w 5846741"/>
              <a:gd name="connsiteY30" fmla="*/ 1257413 h 2857164"/>
              <a:gd name="connsiteX31" fmla="*/ 1070811 w 5846741"/>
              <a:gd name="connsiteY31" fmla="*/ 1040844 h 2857164"/>
              <a:gd name="connsiteX0" fmla="*/ 0 w 5846741"/>
              <a:gd name="connsiteY0" fmla="*/ 1822897 h 2857164"/>
              <a:gd name="connsiteX1" fmla="*/ 24063 w 5846741"/>
              <a:gd name="connsiteY1" fmla="*/ 1750707 h 2857164"/>
              <a:gd name="connsiteX2" fmla="*/ 96253 w 5846741"/>
              <a:gd name="connsiteY2" fmla="*/ 1666486 h 2857164"/>
              <a:gd name="connsiteX3" fmla="*/ 156411 w 5846741"/>
              <a:gd name="connsiteY3" fmla="*/ 1594297 h 2857164"/>
              <a:gd name="connsiteX4" fmla="*/ 360947 w 5846741"/>
              <a:gd name="connsiteY4" fmla="*/ 1389760 h 2857164"/>
              <a:gd name="connsiteX5" fmla="*/ 577516 w 5846741"/>
              <a:gd name="connsiteY5" fmla="*/ 1197255 h 2857164"/>
              <a:gd name="connsiteX6" fmla="*/ 709863 w 5846741"/>
              <a:gd name="connsiteY6" fmla="*/ 1113034 h 2857164"/>
              <a:gd name="connsiteX7" fmla="*/ 854242 w 5846741"/>
              <a:gd name="connsiteY7" fmla="*/ 1052876 h 2857164"/>
              <a:gd name="connsiteX8" fmla="*/ 986590 w 5846741"/>
              <a:gd name="connsiteY8" fmla="*/ 980686 h 2857164"/>
              <a:gd name="connsiteX9" fmla="*/ 1143000 w 5846741"/>
              <a:gd name="connsiteY9" fmla="*/ 908497 h 2857164"/>
              <a:gd name="connsiteX10" fmla="*/ 1275347 w 5846741"/>
              <a:gd name="connsiteY10" fmla="*/ 836307 h 2857164"/>
              <a:gd name="connsiteX11" fmla="*/ 1431758 w 5846741"/>
              <a:gd name="connsiteY11" fmla="*/ 776149 h 2857164"/>
              <a:gd name="connsiteX12" fmla="*/ 1612232 w 5846741"/>
              <a:gd name="connsiteY12" fmla="*/ 679897 h 2857164"/>
              <a:gd name="connsiteX13" fmla="*/ 2273968 w 5846741"/>
              <a:gd name="connsiteY13" fmla="*/ 439265 h 2857164"/>
              <a:gd name="connsiteX14" fmla="*/ 2658979 w 5846741"/>
              <a:gd name="connsiteY14" fmla="*/ 222697 h 2857164"/>
              <a:gd name="connsiteX15" fmla="*/ 3392905 w 5846741"/>
              <a:gd name="connsiteY15" fmla="*/ 6129 h 2857164"/>
              <a:gd name="connsiteX16" fmla="*/ 4138863 w 5846741"/>
              <a:gd name="connsiteY16" fmla="*/ 66286 h 2857164"/>
              <a:gd name="connsiteX17" fmla="*/ 4307305 w 5846741"/>
              <a:gd name="connsiteY17" fmla="*/ 138476 h 2857164"/>
              <a:gd name="connsiteX18" fmla="*/ 4487779 w 5846741"/>
              <a:gd name="connsiteY18" fmla="*/ 198634 h 2857164"/>
              <a:gd name="connsiteX19" fmla="*/ 5654842 w 5846741"/>
              <a:gd name="connsiteY19" fmla="*/ 752087 h 2857164"/>
              <a:gd name="connsiteX20" fmla="*/ 5835316 w 5846741"/>
              <a:gd name="connsiteY20" fmla="*/ 1810866 h 2857164"/>
              <a:gd name="connsiteX21" fmla="*/ 5546558 w 5846741"/>
              <a:gd name="connsiteY21" fmla="*/ 2484634 h 2857164"/>
              <a:gd name="connsiteX22" fmla="*/ 5197642 w 5846741"/>
              <a:gd name="connsiteY22" fmla="*/ 2761360 h 2857164"/>
              <a:gd name="connsiteX23" fmla="*/ 4704347 w 5846741"/>
              <a:gd name="connsiteY23" fmla="*/ 2821518 h 2857164"/>
              <a:gd name="connsiteX24" fmla="*/ 3970421 w 5846741"/>
              <a:gd name="connsiteY24" fmla="*/ 2244002 h 2857164"/>
              <a:gd name="connsiteX25" fmla="*/ 3573378 w 5846741"/>
              <a:gd name="connsiteY25" fmla="*/ 1858991 h 2857164"/>
              <a:gd name="connsiteX26" fmla="*/ 2935705 w 5846741"/>
              <a:gd name="connsiteY26" fmla="*/ 1413823 h 2857164"/>
              <a:gd name="connsiteX27" fmla="*/ 2045368 w 5846741"/>
              <a:gd name="connsiteY27" fmla="*/ 1281475 h 2857164"/>
              <a:gd name="connsiteX28" fmla="*/ 1648326 w 5846741"/>
              <a:gd name="connsiteY28" fmla="*/ 1113033 h 2857164"/>
              <a:gd name="connsiteX29" fmla="*/ 1094874 w 5846741"/>
              <a:gd name="connsiteY29" fmla="*/ 1257413 h 2857164"/>
              <a:gd name="connsiteX30" fmla="*/ 1070811 w 5846741"/>
              <a:gd name="connsiteY30" fmla="*/ 1040844 h 2857164"/>
              <a:gd name="connsiteX0" fmla="*/ 0 w 5846741"/>
              <a:gd name="connsiteY0" fmla="*/ 1822897 h 2857164"/>
              <a:gd name="connsiteX1" fmla="*/ 24063 w 5846741"/>
              <a:gd name="connsiteY1" fmla="*/ 1750707 h 2857164"/>
              <a:gd name="connsiteX2" fmla="*/ 96253 w 5846741"/>
              <a:gd name="connsiteY2" fmla="*/ 1666486 h 2857164"/>
              <a:gd name="connsiteX3" fmla="*/ 156411 w 5846741"/>
              <a:gd name="connsiteY3" fmla="*/ 1594297 h 2857164"/>
              <a:gd name="connsiteX4" fmla="*/ 360947 w 5846741"/>
              <a:gd name="connsiteY4" fmla="*/ 1389760 h 2857164"/>
              <a:gd name="connsiteX5" fmla="*/ 577516 w 5846741"/>
              <a:gd name="connsiteY5" fmla="*/ 1197255 h 2857164"/>
              <a:gd name="connsiteX6" fmla="*/ 709863 w 5846741"/>
              <a:gd name="connsiteY6" fmla="*/ 1113034 h 2857164"/>
              <a:gd name="connsiteX7" fmla="*/ 854242 w 5846741"/>
              <a:gd name="connsiteY7" fmla="*/ 1052876 h 2857164"/>
              <a:gd name="connsiteX8" fmla="*/ 986590 w 5846741"/>
              <a:gd name="connsiteY8" fmla="*/ 980686 h 2857164"/>
              <a:gd name="connsiteX9" fmla="*/ 1143000 w 5846741"/>
              <a:gd name="connsiteY9" fmla="*/ 908497 h 2857164"/>
              <a:gd name="connsiteX10" fmla="*/ 1275347 w 5846741"/>
              <a:gd name="connsiteY10" fmla="*/ 836307 h 2857164"/>
              <a:gd name="connsiteX11" fmla="*/ 1431758 w 5846741"/>
              <a:gd name="connsiteY11" fmla="*/ 776149 h 2857164"/>
              <a:gd name="connsiteX12" fmla="*/ 1612232 w 5846741"/>
              <a:gd name="connsiteY12" fmla="*/ 679897 h 2857164"/>
              <a:gd name="connsiteX13" fmla="*/ 2273968 w 5846741"/>
              <a:gd name="connsiteY13" fmla="*/ 439265 h 2857164"/>
              <a:gd name="connsiteX14" fmla="*/ 2658979 w 5846741"/>
              <a:gd name="connsiteY14" fmla="*/ 222697 h 2857164"/>
              <a:gd name="connsiteX15" fmla="*/ 3392905 w 5846741"/>
              <a:gd name="connsiteY15" fmla="*/ 6129 h 2857164"/>
              <a:gd name="connsiteX16" fmla="*/ 4138863 w 5846741"/>
              <a:gd name="connsiteY16" fmla="*/ 66286 h 2857164"/>
              <a:gd name="connsiteX17" fmla="*/ 4307305 w 5846741"/>
              <a:gd name="connsiteY17" fmla="*/ 138476 h 2857164"/>
              <a:gd name="connsiteX18" fmla="*/ 4487779 w 5846741"/>
              <a:gd name="connsiteY18" fmla="*/ 198634 h 2857164"/>
              <a:gd name="connsiteX19" fmla="*/ 5654842 w 5846741"/>
              <a:gd name="connsiteY19" fmla="*/ 752087 h 2857164"/>
              <a:gd name="connsiteX20" fmla="*/ 5835316 w 5846741"/>
              <a:gd name="connsiteY20" fmla="*/ 1810866 h 2857164"/>
              <a:gd name="connsiteX21" fmla="*/ 5546558 w 5846741"/>
              <a:gd name="connsiteY21" fmla="*/ 2484634 h 2857164"/>
              <a:gd name="connsiteX22" fmla="*/ 5197642 w 5846741"/>
              <a:gd name="connsiteY22" fmla="*/ 2761360 h 2857164"/>
              <a:gd name="connsiteX23" fmla="*/ 4704347 w 5846741"/>
              <a:gd name="connsiteY23" fmla="*/ 2821518 h 2857164"/>
              <a:gd name="connsiteX24" fmla="*/ 3970421 w 5846741"/>
              <a:gd name="connsiteY24" fmla="*/ 2244002 h 2857164"/>
              <a:gd name="connsiteX25" fmla="*/ 3573378 w 5846741"/>
              <a:gd name="connsiteY25" fmla="*/ 1858991 h 2857164"/>
              <a:gd name="connsiteX26" fmla="*/ 2935705 w 5846741"/>
              <a:gd name="connsiteY26" fmla="*/ 1413823 h 2857164"/>
              <a:gd name="connsiteX27" fmla="*/ 2045368 w 5846741"/>
              <a:gd name="connsiteY27" fmla="*/ 1281475 h 2857164"/>
              <a:gd name="connsiteX28" fmla="*/ 1648326 w 5846741"/>
              <a:gd name="connsiteY28" fmla="*/ 1113033 h 2857164"/>
              <a:gd name="connsiteX29" fmla="*/ 1070811 w 5846741"/>
              <a:gd name="connsiteY29" fmla="*/ 1040844 h 2857164"/>
              <a:gd name="connsiteX0" fmla="*/ 0 w 5846741"/>
              <a:gd name="connsiteY0" fmla="*/ 1822897 h 2857164"/>
              <a:gd name="connsiteX1" fmla="*/ 24063 w 5846741"/>
              <a:gd name="connsiteY1" fmla="*/ 1750707 h 2857164"/>
              <a:gd name="connsiteX2" fmla="*/ 96253 w 5846741"/>
              <a:gd name="connsiteY2" fmla="*/ 1666486 h 2857164"/>
              <a:gd name="connsiteX3" fmla="*/ 156411 w 5846741"/>
              <a:gd name="connsiteY3" fmla="*/ 1594297 h 2857164"/>
              <a:gd name="connsiteX4" fmla="*/ 360947 w 5846741"/>
              <a:gd name="connsiteY4" fmla="*/ 1389760 h 2857164"/>
              <a:gd name="connsiteX5" fmla="*/ 577516 w 5846741"/>
              <a:gd name="connsiteY5" fmla="*/ 1197255 h 2857164"/>
              <a:gd name="connsiteX6" fmla="*/ 709863 w 5846741"/>
              <a:gd name="connsiteY6" fmla="*/ 1113034 h 2857164"/>
              <a:gd name="connsiteX7" fmla="*/ 854242 w 5846741"/>
              <a:gd name="connsiteY7" fmla="*/ 1052876 h 2857164"/>
              <a:gd name="connsiteX8" fmla="*/ 986590 w 5846741"/>
              <a:gd name="connsiteY8" fmla="*/ 980686 h 2857164"/>
              <a:gd name="connsiteX9" fmla="*/ 1143000 w 5846741"/>
              <a:gd name="connsiteY9" fmla="*/ 908497 h 2857164"/>
              <a:gd name="connsiteX10" fmla="*/ 1275347 w 5846741"/>
              <a:gd name="connsiteY10" fmla="*/ 836307 h 2857164"/>
              <a:gd name="connsiteX11" fmla="*/ 1431758 w 5846741"/>
              <a:gd name="connsiteY11" fmla="*/ 776149 h 2857164"/>
              <a:gd name="connsiteX12" fmla="*/ 1612232 w 5846741"/>
              <a:gd name="connsiteY12" fmla="*/ 679897 h 2857164"/>
              <a:gd name="connsiteX13" fmla="*/ 2273968 w 5846741"/>
              <a:gd name="connsiteY13" fmla="*/ 439265 h 2857164"/>
              <a:gd name="connsiteX14" fmla="*/ 2658979 w 5846741"/>
              <a:gd name="connsiteY14" fmla="*/ 222697 h 2857164"/>
              <a:gd name="connsiteX15" fmla="*/ 3392905 w 5846741"/>
              <a:gd name="connsiteY15" fmla="*/ 6129 h 2857164"/>
              <a:gd name="connsiteX16" fmla="*/ 4138863 w 5846741"/>
              <a:gd name="connsiteY16" fmla="*/ 66286 h 2857164"/>
              <a:gd name="connsiteX17" fmla="*/ 4307305 w 5846741"/>
              <a:gd name="connsiteY17" fmla="*/ 138476 h 2857164"/>
              <a:gd name="connsiteX18" fmla="*/ 4487779 w 5846741"/>
              <a:gd name="connsiteY18" fmla="*/ 198634 h 2857164"/>
              <a:gd name="connsiteX19" fmla="*/ 5654842 w 5846741"/>
              <a:gd name="connsiteY19" fmla="*/ 752087 h 2857164"/>
              <a:gd name="connsiteX20" fmla="*/ 5835316 w 5846741"/>
              <a:gd name="connsiteY20" fmla="*/ 1810866 h 2857164"/>
              <a:gd name="connsiteX21" fmla="*/ 5546558 w 5846741"/>
              <a:gd name="connsiteY21" fmla="*/ 2484634 h 2857164"/>
              <a:gd name="connsiteX22" fmla="*/ 5197642 w 5846741"/>
              <a:gd name="connsiteY22" fmla="*/ 2761360 h 2857164"/>
              <a:gd name="connsiteX23" fmla="*/ 4704347 w 5846741"/>
              <a:gd name="connsiteY23" fmla="*/ 2821518 h 2857164"/>
              <a:gd name="connsiteX24" fmla="*/ 3970421 w 5846741"/>
              <a:gd name="connsiteY24" fmla="*/ 2244002 h 2857164"/>
              <a:gd name="connsiteX25" fmla="*/ 3573378 w 5846741"/>
              <a:gd name="connsiteY25" fmla="*/ 1858991 h 2857164"/>
              <a:gd name="connsiteX26" fmla="*/ 2935705 w 5846741"/>
              <a:gd name="connsiteY26" fmla="*/ 1413823 h 2857164"/>
              <a:gd name="connsiteX27" fmla="*/ 1648326 w 5846741"/>
              <a:gd name="connsiteY27" fmla="*/ 1113033 h 2857164"/>
              <a:gd name="connsiteX28" fmla="*/ 1070811 w 5846741"/>
              <a:gd name="connsiteY28" fmla="*/ 1040844 h 2857164"/>
              <a:gd name="connsiteX0" fmla="*/ 0 w 5846741"/>
              <a:gd name="connsiteY0" fmla="*/ 1822897 h 3096723"/>
              <a:gd name="connsiteX1" fmla="*/ 24063 w 5846741"/>
              <a:gd name="connsiteY1" fmla="*/ 1750707 h 3096723"/>
              <a:gd name="connsiteX2" fmla="*/ 96253 w 5846741"/>
              <a:gd name="connsiteY2" fmla="*/ 1666486 h 3096723"/>
              <a:gd name="connsiteX3" fmla="*/ 156411 w 5846741"/>
              <a:gd name="connsiteY3" fmla="*/ 1594297 h 3096723"/>
              <a:gd name="connsiteX4" fmla="*/ 360947 w 5846741"/>
              <a:gd name="connsiteY4" fmla="*/ 1389760 h 3096723"/>
              <a:gd name="connsiteX5" fmla="*/ 577516 w 5846741"/>
              <a:gd name="connsiteY5" fmla="*/ 1197255 h 3096723"/>
              <a:gd name="connsiteX6" fmla="*/ 709863 w 5846741"/>
              <a:gd name="connsiteY6" fmla="*/ 1113034 h 3096723"/>
              <a:gd name="connsiteX7" fmla="*/ 854242 w 5846741"/>
              <a:gd name="connsiteY7" fmla="*/ 1052876 h 3096723"/>
              <a:gd name="connsiteX8" fmla="*/ 986590 w 5846741"/>
              <a:gd name="connsiteY8" fmla="*/ 980686 h 3096723"/>
              <a:gd name="connsiteX9" fmla="*/ 1143000 w 5846741"/>
              <a:gd name="connsiteY9" fmla="*/ 908497 h 3096723"/>
              <a:gd name="connsiteX10" fmla="*/ 1275347 w 5846741"/>
              <a:gd name="connsiteY10" fmla="*/ 836307 h 3096723"/>
              <a:gd name="connsiteX11" fmla="*/ 1431758 w 5846741"/>
              <a:gd name="connsiteY11" fmla="*/ 776149 h 3096723"/>
              <a:gd name="connsiteX12" fmla="*/ 1612232 w 5846741"/>
              <a:gd name="connsiteY12" fmla="*/ 679897 h 3096723"/>
              <a:gd name="connsiteX13" fmla="*/ 2273968 w 5846741"/>
              <a:gd name="connsiteY13" fmla="*/ 439265 h 3096723"/>
              <a:gd name="connsiteX14" fmla="*/ 2658979 w 5846741"/>
              <a:gd name="connsiteY14" fmla="*/ 222697 h 3096723"/>
              <a:gd name="connsiteX15" fmla="*/ 3392905 w 5846741"/>
              <a:gd name="connsiteY15" fmla="*/ 6129 h 3096723"/>
              <a:gd name="connsiteX16" fmla="*/ 4138863 w 5846741"/>
              <a:gd name="connsiteY16" fmla="*/ 66286 h 3096723"/>
              <a:gd name="connsiteX17" fmla="*/ 4307305 w 5846741"/>
              <a:gd name="connsiteY17" fmla="*/ 138476 h 3096723"/>
              <a:gd name="connsiteX18" fmla="*/ 4487779 w 5846741"/>
              <a:gd name="connsiteY18" fmla="*/ 198634 h 3096723"/>
              <a:gd name="connsiteX19" fmla="*/ 5654842 w 5846741"/>
              <a:gd name="connsiteY19" fmla="*/ 752087 h 3096723"/>
              <a:gd name="connsiteX20" fmla="*/ 5835316 w 5846741"/>
              <a:gd name="connsiteY20" fmla="*/ 1810866 h 3096723"/>
              <a:gd name="connsiteX21" fmla="*/ 5546558 w 5846741"/>
              <a:gd name="connsiteY21" fmla="*/ 2484634 h 3096723"/>
              <a:gd name="connsiteX22" fmla="*/ 5522495 w 5846741"/>
              <a:gd name="connsiteY22" fmla="*/ 3086213 h 3096723"/>
              <a:gd name="connsiteX23" fmla="*/ 4704347 w 5846741"/>
              <a:gd name="connsiteY23" fmla="*/ 2821518 h 3096723"/>
              <a:gd name="connsiteX24" fmla="*/ 3970421 w 5846741"/>
              <a:gd name="connsiteY24" fmla="*/ 2244002 h 3096723"/>
              <a:gd name="connsiteX25" fmla="*/ 3573378 w 5846741"/>
              <a:gd name="connsiteY25" fmla="*/ 1858991 h 3096723"/>
              <a:gd name="connsiteX26" fmla="*/ 2935705 w 5846741"/>
              <a:gd name="connsiteY26" fmla="*/ 1413823 h 3096723"/>
              <a:gd name="connsiteX27" fmla="*/ 1648326 w 5846741"/>
              <a:gd name="connsiteY27" fmla="*/ 1113033 h 3096723"/>
              <a:gd name="connsiteX28" fmla="*/ 1070811 w 5846741"/>
              <a:gd name="connsiteY28" fmla="*/ 1040844 h 3096723"/>
              <a:gd name="connsiteX0" fmla="*/ 0 w 5846741"/>
              <a:gd name="connsiteY0" fmla="*/ 1822897 h 3110265"/>
              <a:gd name="connsiteX1" fmla="*/ 24063 w 5846741"/>
              <a:gd name="connsiteY1" fmla="*/ 1750707 h 3110265"/>
              <a:gd name="connsiteX2" fmla="*/ 96253 w 5846741"/>
              <a:gd name="connsiteY2" fmla="*/ 1666486 h 3110265"/>
              <a:gd name="connsiteX3" fmla="*/ 156411 w 5846741"/>
              <a:gd name="connsiteY3" fmla="*/ 1594297 h 3110265"/>
              <a:gd name="connsiteX4" fmla="*/ 360947 w 5846741"/>
              <a:gd name="connsiteY4" fmla="*/ 1389760 h 3110265"/>
              <a:gd name="connsiteX5" fmla="*/ 577516 w 5846741"/>
              <a:gd name="connsiteY5" fmla="*/ 1197255 h 3110265"/>
              <a:gd name="connsiteX6" fmla="*/ 709863 w 5846741"/>
              <a:gd name="connsiteY6" fmla="*/ 1113034 h 3110265"/>
              <a:gd name="connsiteX7" fmla="*/ 854242 w 5846741"/>
              <a:gd name="connsiteY7" fmla="*/ 1052876 h 3110265"/>
              <a:gd name="connsiteX8" fmla="*/ 986590 w 5846741"/>
              <a:gd name="connsiteY8" fmla="*/ 980686 h 3110265"/>
              <a:gd name="connsiteX9" fmla="*/ 1143000 w 5846741"/>
              <a:gd name="connsiteY9" fmla="*/ 908497 h 3110265"/>
              <a:gd name="connsiteX10" fmla="*/ 1275347 w 5846741"/>
              <a:gd name="connsiteY10" fmla="*/ 836307 h 3110265"/>
              <a:gd name="connsiteX11" fmla="*/ 1431758 w 5846741"/>
              <a:gd name="connsiteY11" fmla="*/ 776149 h 3110265"/>
              <a:gd name="connsiteX12" fmla="*/ 1612232 w 5846741"/>
              <a:gd name="connsiteY12" fmla="*/ 679897 h 3110265"/>
              <a:gd name="connsiteX13" fmla="*/ 2273968 w 5846741"/>
              <a:gd name="connsiteY13" fmla="*/ 439265 h 3110265"/>
              <a:gd name="connsiteX14" fmla="*/ 2658979 w 5846741"/>
              <a:gd name="connsiteY14" fmla="*/ 222697 h 3110265"/>
              <a:gd name="connsiteX15" fmla="*/ 3392905 w 5846741"/>
              <a:gd name="connsiteY15" fmla="*/ 6129 h 3110265"/>
              <a:gd name="connsiteX16" fmla="*/ 4138863 w 5846741"/>
              <a:gd name="connsiteY16" fmla="*/ 66286 h 3110265"/>
              <a:gd name="connsiteX17" fmla="*/ 4307305 w 5846741"/>
              <a:gd name="connsiteY17" fmla="*/ 138476 h 3110265"/>
              <a:gd name="connsiteX18" fmla="*/ 4487779 w 5846741"/>
              <a:gd name="connsiteY18" fmla="*/ 198634 h 3110265"/>
              <a:gd name="connsiteX19" fmla="*/ 5654842 w 5846741"/>
              <a:gd name="connsiteY19" fmla="*/ 752087 h 3110265"/>
              <a:gd name="connsiteX20" fmla="*/ 5835316 w 5846741"/>
              <a:gd name="connsiteY20" fmla="*/ 1810866 h 3110265"/>
              <a:gd name="connsiteX21" fmla="*/ 5546558 w 5846741"/>
              <a:gd name="connsiteY21" fmla="*/ 2484634 h 3110265"/>
              <a:gd name="connsiteX22" fmla="*/ 5522495 w 5846741"/>
              <a:gd name="connsiteY22" fmla="*/ 3086213 h 3110265"/>
              <a:gd name="connsiteX23" fmla="*/ 4680283 w 5846741"/>
              <a:gd name="connsiteY23" fmla="*/ 2917771 h 3110265"/>
              <a:gd name="connsiteX24" fmla="*/ 3970421 w 5846741"/>
              <a:gd name="connsiteY24" fmla="*/ 2244002 h 3110265"/>
              <a:gd name="connsiteX25" fmla="*/ 3573378 w 5846741"/>
              <a:gd name="connsiteY25" fmla="*/ 1858991 h 3110265"/>
              <a:gd name="connsiteX26" fmla="*/ 2935705 w 5846741"/>
              <a:gd name="connsiteY26" fmla="*/ 1413823 h 3110265"/>
              <a:gd name="connsiteX27" fmla="*/ 1648326 w 5846741"/>
              <a:gd name="connsiteY27" fmla="*/ 1113033 h 3110265"/>
              <a:gd name="connsiteX28" fmla="*/ 1070811 w 5846741"/>
              <a:gd name="connsiteY28" fmla="*/ 1040844 h 3110265"/>
              <a:gd name="connsiteX0" fmla="*/ 0 w 5875289"/>
              <a:gd name="connsiteY0" fmla="*/ 1822897 h 3115223"/>
              <a:gd name="connsiteX1" fmla="*/ 24063 w 5875289"/>
              <a:gd name="connsiteY1" fmla="*/ 1750707 h 3115223"/>
              <a:gd name="connsiteX2" fmla="*/ 96253 w 5875289"/>
              <a:gd name="connsiteY2" fmla="*/ 1666486 h 3115223"/>
              <a:gd name="connsiteX3" fmla="*/ 156411 w 5875289"/>
              <a:gd name="connsiteY3" fmla="*/ 1594297 h 3115223"/>
              <a:gd name="connsiteX4" fmla="*/ 360947 w 5875289"/>
              <a:gd name="connsiteY4" fmla="*/ 1389760 h 3115223"/>
              <a:gd name="connsiteX5" fmla="*/ 577516 w 5875289"/>
              <a:gd name="connsiteY5" fmla="*/ 1197255 h 3115223"/>
              <a:gd name="connsiteX6" fmla="*/ 709863 w 5875289"/>
              <a:gd name="connsiteY6" fmla="*/ 1113034 h 3115223"/>
              <a:gd name="connsiteX7" fmla="*/ 854242 w 5875289"/>
              <a:gd name="connsiteY7" fmla="*/ 1052876 h 3115223"/>
              <a:gd name="connsiteX8" fmla="*/ 986590 w 5875289"/>
              <a:gd name="connsiteY8" fmla="*/ 980686 h 3115223"/>
              <a:gd name="connsiteX9" fmla="*/ 1143000 w 5875289"/>
              <a:gd name="connsiteY9" fmla="*/ 908497 h 3115223"/>
              <a:gd name="connsiteX10" fmla="*/ 1275347 w 5875289"/>
              <a:gd name="connsiteY10" fmla="*/ 836307 h 3115223"/>
              <a:gd name="connsiteX11" fmla="*/ 1431758 w 5875289"/>
              <a:gd name="connsiteY11" fmla="*/ 776149 h 3115223"/>
              <a:gd name="connsiteX12" fmla="*/ 1612232 w 5875289"/>
              <a:gd name="connsiteY12" fmla="*/ 679897 h 3115223"/>
              <a:gd name="connsiteX13" fmla="*/ 2273968 w 5875289"/>
              <a:gd name="connsiteY13" fmla="*/ 439265 h 3115223"/>
              <a:gd name="connsiteX14" fmla="*/ 2658979 w 5875289"/>
              <a:gd name="connsiteY14" fmla="*/ 222697 h 3115223"/>
              <a:gd name="connsiteX15" fmla="*/ 3392905 w 5875289"/>
              <a:gd name="connsiteY15" fmla="*/ 6129 h 3115223"/>
              <a:gd name="connsiteX16" fmla="*/ 4138863 w 5875289"/>
              <a:gd name="connsiteY16" fmla="*/ 66286 h 3115223"/>
              <a:gd name="connsiteX17" fmla="*/ 4307305 w 5875289"/>
              <a:gd name="connsiteY17" fmla="*/ 138476 h 3115223"/>
              <a:gd name="connsiteX18" fmla="*/ 4487779 w 5875289"/>
              <a:gd name="connsiteY18" fmla="*/ 198634 h 3115223"/>
              <a:gd name="connsiteX19" fmla="*/ 5654842 w 5875289"/>
              <a:gd name="connsiteY19" fmla="*/ 752087 h 3115223"/>
              <a:gd name="connsiteX20" fmla="*/ 5835316 w 5875289"/>
              <a:gd name="connsiteY20" fmla="*/ 1810866 h 3115223"/>
              <a:gd name="connsiteX21" fmla="*/ 5859379 w 5875289"/>
              <a:gd name="connsiteY21" fmla="*/ 2412445 h 3115223"/>
              <a:gd name="connsiteX22" fmla="*/ 5522495 w 5875289"/>
              <a:gd name="connsiteY22" fmla="*/ 3086213 h 3115223"/>
              <a:gd name="connsiteX23" fmla="*/ 4680283 w 5875289"/>
              <a:gd name="connsiteY23" fmla="*/ 2917771 h 3115223"/>
              <a:gd name="connsiteX24" fmla="*/ 3970421 w 5875289"/>
              <a:gd name="connsiteY24" fmla="*/ 2244002 h 3115223"/>
              <a:gd name="connsiteX25" fmla="*/ 3573378 w 5875289"/>
              <a:gd name="connsiteY25" fmla="*/ 1858991 h 3115223"/>
              <a:gd name="connsiteX26" fmla="*/ 2935705 w 5875289"/>
              <a:gd name="connsiteY26" fmla="*/ 1413823 h 3115223"/>
              <a:gd name="connsiteX27" fmla="*/ 1648326 w 5875289"/>
              <a:gd name="connsiteY27" fmla="*/ 1113033 h 3115223"/>
              <a:gd name="connsiteX28" fmla="*/ 1070811 w 5875289"/>
              <a:gd name="connsiteY28" fmla="*/ 1040844 h 3115223"/>
              <a:gd name="connsiteX0" fmla="*/ 0 w 5946454"/>
              <a:gd name="connsiteY0" fmla="*/ 1822897 h 3115223"/>
              <a:gd name="connsiteX1" fmla="*/ 24063 w 5946454"/>
              <a:gd name="connsiteY1" fmla="*/ 1750707 h 3115223"/>
              <a:gd name="connsiteX2" fmla="*/ 96253 w 5946454"/>
              <a:gd name="connsiteY2" fmla="*/ 1666486 h 3115223"/>
              <a:gd name="connsiteX3" fmla="*/ 156411 w 5946454"/>
              <a:gd name="connsiteY3" fmla="*/ 1594297 h 3115223"/>
              <a:gd name="connsiteX4" fmla="*/ 360947 w 5946454"/>
              <a:gd name="connsiteY4" fmla="*/ 1389760 h 3115223"/>
              <a:gd name="connsiteX5" fmla="*/ 577516 w 5946454"/>
              <a:gd name="connsiteY5" fmla="*/ 1197255 h 3115223"/>
              <a:gd name="connsiteX6" fmla="*/ 709863 w 5946454"/>
              <a:gd name="connsiteY6" fmla="*/ 1113034 h 3115223"/>
              <a:gd name="connsiteX7" fmla="*/ 854242 w 5946454"/>
              <a:gd name="connsiteY7" fmla="*/ 1052876 h 3115223"/>
              <a:gd name="connsiteX8" fmla="*/ 986590 w 5946454"/>
              <a:gd name="connsiteY8" fmla="*/ 980686 h 3115223"/>
              <a:gd name="connsiteX9" fmla="*/ 1143000 w 5946454"/>
              <a:gd name="connsiteY9" fmla="*/ 908497 h 3115223"/>
              <a:gd name="connsiteX10" fmla="*/ 1275347 w 5946454"/>
              <a:gd name="connsiteY10" fmla="*/ 836307 h 3115223"/>
              <a:gd name="connsiteX11" fmla="*/ 1431758 w 5946454"/>
              <a:gd name="connsiteY11" fmla="*/ 776149 h 3115223"/>
              <a:gd name="connsiteX12" fmla="*/ 1612232 w 5946454"/>
              <a:gd name="connsiteY12" fmla="*/ 679897 h 3115223"/>
              <a:gd name="connsiteX13" fmla="*/ 2273968 w 5946454"/>
              <a:gd name="connsiteY13" fmla="*/ 439265 h 3115223"/>
              <a:gd name="connsiteX14" fmla="*/ 2658979 w 5946454"/>
              <a:gd name="connsiteY14" fmla="*/ 222697 h 3115223"/>
              <a:gd name="connsiteX15" fmla="*/ 3392905 w 5946454"/>
              <a:gd name="connsiteY15" fmla="*/ 6129 h 3115223"/>
              <a:gd name="connsiteX16" fmla="*/ 4138863 w 5946454"/>
              <a:gd name="connsiteY16" fmla="*/ 66286 h 3115223"/>
              <a:gd name="connsiteX17" fmla="*/ 4307305 w 5946454"/>
              <a:gd name="connsiteY17" fmla="*/ 138476 h 3115223"/>
              <a:gd name="connsiteX18" fmla="*/ 4487779 w 5946454"/>
              <a:gd name="connsiteY18" fmla="*/ 198634 h 3115223"/>
              <a:gd name="connsiteX19" fmla="*/ 5654842 w 5946454"/>
              <a:gd name="connsiteY19" fmla="*/ 752087 h 3115223"/>
              <a:gd name="connsiteX20" fmla="*/ 5943600 w 5946454"/>
              <a:gd name="connsiteY20" fmla="*/ 1798835 h 3115223"/>
              <a:gd name="connsiteX21" fmla="*/ 5859379 w 5946454"/>
              <a:gd name="connsiteY21" fmla="*/ 2412445 h 3115223"/>
              <a:gd name="connsiteX22" fmla="*/ 5522495 w 5946454"/>
              <a:gd name="connsiteY22" fmla="*/ 3086213 h 3115223"/>
              <a:gd name="connsiteX23" fmla="*/ 4680283 w 5946454"/>
              <a:gd name="connsiteY23" fmla="*/ 2917771 h 3115223"/>
              <a:gd name="connsiteX24" fmla="*/ 3970421 w 5946454"/>
              <a:gd name="connsiteY24" fmla="*/ 2244002 h 3115223"/>
              <a:gd name="connsiteX25" fmla="*/ 3573378 w 5946454"/>
              <a:gd name="connsiteY25" fmla="*/ 1858991 h 3115223"/>
              <a:gd name="connsiteX26" fmla="*/ 2935705 w 5946454"/>
              <a:gd name="connsiteY26" fmla="*/ 1413823 h 3115223"/>
              <a:gd name="connsiteX27" fmla="*/ 1648326 w 5946454"/>
              <a:gd name="connsiteY27" fmla="*/ 1113033 h 3115223"/>
              <a:gd name="connsiteX28" fmla="*/ 1070811 w 5946454"/>
              <a:gd name="connsiteY28" fmla="*/ 1040844 h 3115223"/>
              <a:gd name="connsiteX0" fmla="*/ 0 w 6041365"/>
              <a:gd name="connsiteY0" fmla="*/ 1822897 h 3115223"/>
              <a:gd name="connsiteX1" fmla="*/ 24063 w 6041365"/>
              <a:gd name="connsiteY1" fmla="*/ 1750707 h 3115223"/>
              <a:gd name="connsiteX2" fmla="*/ 96253 w 6041365"/>
              <a:gd name="connsiteY2" fmla="*/ 1666486 h 3115223"/>
              <a:gd name="connsiteX3" fmla="*/ 156411 w 6041365"/>
              <a:gd name="connsiteY3" fmla="*/ 1594297 h 3115223"/>
              <a:gd name="connsiteX4" fmla="*/ 360947 w 6041365"/>
              <a:gd name="connsiteY4" fmla="*/ 1389760 h 3115223"/>
              <a:gd name="connsiteX5" fmla="*/ 577516 w 6041365"/>
              <a:gd name="connsiteY5" fmla="*/ 1197255 h 3115223"/>
              <a:gd name="connsiteX6" fmla="*/ 709863 w 6041365"/>
              <a:gd name="connsiteY6" fmla="*/ 1113034 h 3115223"/>
              <a:gd name="connsiteX7" fmla="*/ 854242 w 6041365"/>
              <a:gd name="connsiteY7" fmla="*/ 1052876 h 3115223"/>
              <a:gd name="connsiteX8" fmla="*/ 986590 w 6041365"/>
              <a:gd name="connsiteY8" fmla="*/ 980686 h 3115223"/>
              <a:gd name="connsiteX9" fmla="*/ 1143000 w 6041365"/>
              <a:gd name="connsiteY9" fmla="*/ 908497 h 3115223"/>
              <a:gd name="connsiteX10" fmla="*/ 1275347 w 6041365"/>
              <a:gd name="connsiteY10" fmla="*/ 836307 h 3115223"/>
              <a:gd name="connsiteX11" fmla="*/ 1431758 w 6041365"/>
              <a:gd name="connsiteY11" fmla="*/ 776149 h 3115223"/>
              <a:gd name="connsiteX12" fmla="*/ 1612232 w 6041365"/>
              <a:gd name="connsiteY12" fmla="*/ 679897 h 3115223"/>
              <a:gd name="connsiteX13" fmla="*/ 2273968 w 6041365"/>
              <a:gd name="connsiteY13" fmla="*/ 439265 h 3115223"/>
              <a:gd name="connsiteX14" fmla="*/ 2658979 w 6041365"/>
              <a:gd name="connsiteY14" fmla="*/ 222697 h 3115223"/>
              <a:gd name="connsiteX15" fmla="*/ 3392905 w 6041365"/>
              <a:gd name="connsiteY15" fmla="*/ 6129 h 3115223"/>
              <a:gd name="connsiteX16" fmla="*/ 4138863 w 6041365"/>
              <a:gd name="connsiteY16" fmla="*/ 66286 h 3115223"/>
              <a:gd name="connsiteX17" fmla="*/ 4307305 w 6041365"/>
              <a:gd name="connsiteY17" fmla="*/ 138476 h 3115223"/>
              <a:gd name="connsiteX18" fmla="*/ 4487779 w 6041365"/>
              <a:gd name="connsiteY18" fmla="*/ 198634 h 3115223"/>
              <a:gd name="connsiteX19" fmla="*/ 5654842 w 6041365"/>
              <a:gd name="connsiteY19" fmla="*/ 752087 h 3115223"/>
              <a:gd name="connsiteX20" fmla="*/ 6039853 w 6041365"/>
              <a:gd name="connsiteY20" fmla="*/ 1798835 h 3115223"/>
              <a:gd name="connsiteX21" fmla="*/ 5859379 w 6041365"/>
              <a:gd name="connsiteY21" fmla="*/ 2412445 h 3115223"/>
              <a:gd name="connsiteX22" fmla="*/ 5522495 w 6041365"/>
              <a:gd name="connsiteY22" fmla="*/ 3086213 h 3115223"/>
              <a:gd name="connsiteX23" fmla="*/ 4680283 w 6041365"/>
              <a:gd name="connsiteY23" fmla="*/ 2917771 h 3115223"/>
              <a:gd name="connsiteX24" fmla="*/ 3970421 w 6041365"/>
              <a:gd name="connsiteY24" fmla="*/ 2244002 h 3115223"/>
              <a:gd name="connsiteX25" fmla="*/ 3573378 w 6041365"/>
              <a:gd name="connsiteY25" fmla="*/ 1858991 h 3115223"/>
              <a:gd name="connsiteX26" fmla="*/ 2935705 w 6041365"/>
              <a:gd name="connsiteY26" fmla="*/ 1413823 h 3115223"/>
              <a:gd name="connsiteX27" fmla="*/ 1648326 w 6041365"/>
              <a:gd name="connsiteY27" fmla="*/ 1113033 h 3115223"/>
              <a:gd name="connsiteX28" fmla="*/ 1070811 w 6041365"/>
              <a:gd name="connsiteY28" fmla="*/ 1040844 h 3115223"/>
              <a:gd name="connsiteX0" fmla="*/ 0 w 6042010"/>
              <a:gd name="connsiteY0" fmla="*/ 1822897 h 3158970"/>
              <a:gd name="connsiteX1" fmla="*/ 24063 w 6042010"/>
              <a:gd name="connsiteY1" fmla="*/ 1750707 h 3158970"/>
              <a:gd name="connsiteX2" fmla="*/ 96253 w 6042010"/>
              <a:gd name="connsiteY2" fmla="*/ 1666486 h 3158970"/>
              <a:gd name="connsiteX3" fmla="*/ 156411 w 6042010"/>
              <a:gd name="connsiteY3" fmla="*/ 1594297 h 3158970"/>
              <a:gd name="connsiteX4" fmla="*/ 360947 w 6042010"/>
              <a:gd name="connsiteY4" fmla="*/ 1389760 h 3158970"/>
              <a:gd name="connsiteX5" fmla="*/ 577516 w 6042010"/>
              <a:gd name="connsiteY5" fmla="*/ 1197255 h 3158970"/>
              <a:gd name="connsiteX6" fmla="*/ 709863 w 6042010"/>
              <a:gd name="connsiteY6" fmla="*/ 1113034 h 3158970"/>
              <a:gd name="connsiteX7" fmla="*/ 854242 w 6042010"/>
              <a:gd name="connsiteY7" fmla="*/ 1052876 h 3158970"/>
              <a:gd name="connsiteX8" fmla="*/ 986590 w 6042010"/>
              <a:gd name="connsiteY8" fmla="*/ 980686 h 3158970"/>
              <a:gd name="connsiteX9" fmla="*/ 1143000 w 6042010"/>
              <a:gd name="connsiteY9" fmla="*/ 908497 h 3158970"/>
              <a:gd name="connsiteX10" fmla="*/ 1275347 w 6042010"/>
              <a:gd name="connsiteY10" fmla="*/ 836307 h 3158970"/>
              <a:gd name="connsiteX11" fmla="*/ 1431758 w 6042010"/>
              <a:gd name="connsiteY11" fmla="*/ 776149 h 3158970"/>
              <a:gd name="connsiteX12" fmla="*/ 1612232 w 6042010"/>
              <a:gd name="connsiteY12" fmla="*/ 679897 h 3158970"/>
              <a:gd name="connsiteX13" fmla="*/ 2273968 w 6042010"/>
              <a:gd name="connsiteY13" fmla="*/ 439265 h 3158970"/>
              <a:gd name="connsiteX14" fmla="*/ 2658979 w 6042010"/>
              <a:gd name="connsiteY14" fmla="*/ 222697 h 3158970"/>
              <a:gd name="connsiteX15" fmla="*/ 3392905 w 6042010"/>
              <a:gd name="connsiteY15" fmla="*/ 6129 h 3158970"/>
              <a:gd name="connsiteX16" fmla="*/ 4138863 w 6042010"/>
              <a:gd name="connsiteY16" fmla="*/ 66286 h 3158970"/>
              <a:gd name="connsiteX17" fmla="*/ 4307305 w 6042010"/>
              <a:gd name="connsiteY17" fmla="*/ 138476 h 3158970"/>
              <a:gd name="connsiteX18" fmla="*/ 4487779 w 6042010"/>
              <a:gd name="connsiteY18" fmla="*/ 198634 h 3158970"/>
              <a:gd name="connsiteX19" fmla="*/ 5654842 w 6042010"/>
              <a:gd name="connsiteY19" fmla="*/ 752087 h 3158970"/>
              <a:gd name="connsiteX20" fmla="*/ 6039853 w 6042010"/>
              <a:gd name="connsiteY20" fmla="*/ 1798835 h 3158970"/>
              <a:gd name="connsiteX21" fmla="*/ 5522495 w 6042010"/>
              <a:gd name="connsiteY21" fmla="*/ 3086213 h 3158970"/>
              <a:gd name="connsiteX22" fmla="*/ 4680283 w 6042010"/>
              <a:gd name="connsiteY22" fmla="*/ 2917771 h 3158970"/>
              <a:gd name="connsiteX23" fmla="*/ 3970421 w 6042010"/>
              <a:gd name="connsiteY23" fmla="*/ 2244002 h 3158970"/>
              <a:gd name="connsiteX24" fmla="*/ 3573378 w 6042010"/>
              <a:gd name="connsiteY24" fmla="*/ 1858991 h 3158970"/>
              <a:gd name="connsiteX25" fmla="*/ 2935705 w 6042010"/>
              <a:gd name="connsiteY25" fmla="*/ 1413823 h 3158970"/>
              <a:gd name="connsiteX26" fmla="*/ 1648326 w 6042010"/>
              <a:gd name="connsiteY26" fmla="*/ 1113033 h 3158970"/>
              <a:gd name="connsiteX27" fmla="*/ 1070811 w 6042010"/>
              <a:gd name="connsiteY27" fmla="*/ 1040844 h 3158970"/>
              <a:gd name="connsiteX0" fmla="*/ 0 w 6043025"/>
              <a:gd name="connsiteY0" fmla="*/ 1822897 h 3096103"/>
              <a:gd name="connsiteX1" fmla="*/ 24063 w 6043025"/>
              <a:gd name="connsiteY1" fmla="*/ 1750707 h 3096103"/>
              <a:gd name="connsiteX2" fmla="*/ 96253 w 6043025"/>
              <a:gd name="connsiteY2" fmla="*/ 1666486 h 3096103"/>
              <a:gd name="connsiteX3" fmla="*/ 156411 w 6043025"/>
              <a:gd name="connsiteY3" fmla="*/ 1594297 h 3096103"/>
              <a:gd name="connsiteX4" fmla="*/ 360947 w 6043025"/>
              <a:gd name="connsiteY4" fmla="*/ 1389760 h 3096103"/>
              <a:gd name="connsiteX5" fmla="*/ 577516 w 6043025"/>
              <a:gd name="connsiteY5" fmla="*/ 1197255 h 3096103"/>
              <a:gd name="connsiteX6" fmla="*/ 709863 w 6043025"/>
              <a:gd name="connsiteY6" fmla="*/ 1113034 h 3096103"/>
              <a:gd name="connsiteX7" fmla="*/ 854242 w 6043025"/>
              <a:gd name="connsiteY7" fmla="*/ 1052876 h 3096103"/>
              <a:gd name="connsiteX8" fmla="*/ 986590 w 6043025"/>
              <a:gd name="connsiteY8" fmla="*/ 980686 h 3096103"/>
              <a:gd name="connsiteX9" fmla="*/ 1143000 w 6043025"/>
              <a:gd name="connsiteY9" fmla="*/ 908497 h 3096103"/>
              <a:gd name="connsiteX10" fmla="*/ 1275347 w 6043025"/>
              <a:gd name="connsiteY10" fmla="*/ 836307 h 3096103"/>
              <a:gd name="connsiteX11" fmla="*/ 1431758 w 6043025"/>
              <a:gd name="connsiteY11" fmla="*/ 776149 h 3096103"/>
              <a:gd name="connsiteX12" fmla="*/ 1612232 w 6043025"/>
              <a:gd name="connsiteY12" fmla="*/ 679897 h 3096103"/>
              <a:gd name="connsiteX13" fmla="*/ 2273968 w 6043025"/>
              <a:gd name="connsiteY13" fmla="*/ 439265 h 3096103"/>
              <a:gd name="connsiteX14" fmla="*/ 2658979 w 6043025"/>
              <a:gd name="connsiteY14" fmla="*/ 222697 h 3096103"/>
              <a:gd name="connsiteX15" fmla="*/ 3392905 w 6043025"/>
              <a:gd name="connsiteY15" fmla="*/ 6129 h 3096103"/>
              <a:gd name="connsiteX16" fmla="*/ 4138863 w 6043025"/>
              <a:gd name="connsiteY16" fmla="*/ 66286 h 3096103"/>
              <a:gd name="connsiteX17" fmla="*/ 4307305 w 6043025"/>
              <a:gd name="connsiteY17" fmla="*/ 138476 h 3096103"/>
              <a:gd name="connsiteX18" fmla="*/ 4487779 w 6043025"/>
              <a:gd name="connsiteY18" fmla="*/ 198634 h 3096103"/>
              <a:gd name="connsiteX19" fmla="*/ 5654842 w 6043025"/>
              <a:gd name="connsiteY19" fmla="*/ 752087 h 3096103"/>
              <a:gd name="connsiteX20" fmla="*/ 6039853 w 6043025"/>
              <a:gd name="connsiteY20" fmla="*/ 1798835 h 3096103"/>
              <a:gd name="connsiteX21" fmla="*/ 5895471 w 6043025"/>
              <a:gd name="connsiteY21" fmla="*/ 2701201 h 3096103"/>
              <a:gd name="connsiteX22" fmla="*/ 5522495 w 6043025"/>
              <a:gd name="connsiteY22" fmla="*/ 3086213 h 3096103"/>
              <a:gd name="connsiteX23" fmla="*/ 4680283 w 6043025"/>
              <a:gd name="connsiteY23" fmla="*/ 2917771 h 3096103"/>
              <a:gd name="connsiteX24" fmla="*/ 3970421 w 6043025"/>
              <a:gd name="connsiteY24" fmla="*/ 2244002 h 3096103"/>
              <a:gd name="connsiteX25" fmla="*/ 3573378 w 6043025"/>
              <a:gd name="connsiteY25" fmla="*/ 1858991 h 3096103"/>
              <a:gd name="connsiteX26" fmla="*/ 2935705 w 6043025"/>
              <a:gd name="connsiteY26" fmla="*/ 1413823 h 3096103"/>
              <a:gd name="connsiteX27" fmla="*/ 1648326 w 6043025"/>
              <a:gd name="connsiteY27" fmla="*/ 1113033 h 3096103"/>
              <a:gd name="connsiteX28" fmla="*/ 1070811 w 6043025"/>
              <a:gd name="connsiteY28" fmla="*/ 1040844 h 3096103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577516 w 6049402"/>
              <a:gd name="connsiteY5" fmla="*/ 1197255 h 3101434"/>
              <a:gd name="connsiteX6" fmla="*/ 709863 w 6049402"/>
              <a:gd name="connsiteY6" fmla="*/ 1113034 h 3101434"/>
              <a:gd name="connsiteX7" fmla="*/ 854242 w 6049402"/>
              <a:gd name="connsiteY7" fmla="*/ 1052876 h 3101434"/>
              <a:gd name="connsiteX8" fmla="*/ 986590 w 6049402"/>
              <a:gd name="connsiteY8" fmla="*/ 980686 h 3101434"/>
              <a:gd name="connsiteX9" fmla="*/ 1143000 w 6049402"/>
              <a:gd name="connsiteY9" fmla="*/ 908497 h 3101434"/>
              <a:gd name="connsiteX10" fmla="*/ 1275347 w 6049402"/>
              <a:gd name="connsiteY10" fmla="*/ 836307 h 3101434"/>
              <a:gd name="connsiteX11" fmla="*/ 1431758 w 6049402"/>
              <a:gd name="connsiteY11" fmla="*/ 776149 h 3101434"/>
              <a:gd name="connsiteX12" fmla="*/ 1612232 w 6049402"/>
              <a:gd name="connsiteY12" fmla="*/ 679897 h 3101434"/>
              <a:gd name="connsiteX13" fmla="*/ 2273968 w 6049402"/>
              <a:gd name="connsiteY13" fmla="*/ 439265 h 3101434"/>
              <a:gd name="connsiteX14" fmla="*/ 2658979 w 6049402"/>
              <a:gd name="connsiteY14" fmla="*/ 222697 h 3101434"/>
              <a:gd name="connsiteX15" fmla="*/ 3392905 w 6049402"/>
              <a:gd name="connsiteY15" fmla="*/ 6129 h 3101434"/>
              <a:gd name="connsiteX16" fmla="*/ 4138863 w 6049402"/>
              <a:gd name="connsiteY16" fmla="*/ 66286 h 3101434"/>
              <a:gd name="connsiteX17" fmla="*/ 4307305 w 6049402"/>
              <a:gd name="connsiteY17" fmla="*/ 138476 h 3101434"/>
              <a:gd name="connsiteX18" fmla="*/ 4487779 w 6049402"/>
              <a:gd name="connsiteY18" fmla="*/ 198634 h 3101434"/>
              <a:gd name="connsiteX19" fmla="*/ 5654842 w 6049402"/>
              <a:gd name="connsiteY19" fmla="*/ 752087 h 3101434"/>
              <a:gd name="connsiteX20" fmla="*/ 6039853 w 6049402"/>
              <a:gd name="connsiteY20" fmla="*/ 1798835 h 3101434"/>
              <a:gd name="connsiteX21" fmla="*/ 5967661 w 6049402"/>
              <a:gd name="connsiteY21" fmla="*/ 2616980 h 3101434"/>
              <a:gd name="connsiteX22" fmla="*/ 5522495 w 6049402"/>
              <a:gd name="connsiteY22" fmla="*/ 3086213 h 3101434"/>
              <a:gd name="connsiteX23" fmla="*/ 4680283 w 6049402"/>
              <a:gd name="connsiteY23" fmla="*/ 2917771 h 3101434"/>
              <a:gd name="connsiteX24" fmla="*/ 3970421 w 6049402"/>
              <a:gd name="connsiteY24" fmla="*/ 2244002 h 3101434"/>
              <a:gd name="connsiteX25" fmla="*/ 3573378 w 6049402"/>
              <a:gd name="connsiteY25" fmla="*/ 1858991 h 3101434"/>
              <a:gd name="connsiteX26" fmla="*/ 2935705 w 6049402"/>
              <a:gd name="connsiteY26" fmla="*/ 1413823 h 3101434"/>
              <a:gd name="connsiteX27" fmla="*/ 1648326 w 6049402"/>
              <a:gd name="connsiteY27" fmla="*/ 1113033 h 3101434"/>
              <a:gd name="connsiteX28" fmla="*/ 1070811 w 6049402"/>
              <a:gd name="connsiteY28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577516 w 6049402"/>
              <a:gd name="connsiteY5" fmla="*/ 1197255 h 3101434"/>
              <a:gd name="connsiteX6" fmla="*/ 709863 w 6049402"/>
              <a:gd name="connsiteY6" fmla="*/ 1113034 h 3101434"/>
              <a:gd name="connsiteX7" fmla="*/ 854242 w 6049402"/>
              <a:gd name="connsiteY7" fmla="*/ 1052876 h 3101434"/>
              <a:gd name="connsiteX8" fmla="*/ 986590 w 6049402"/>
              <a:gd name="connsiteY8" fmla="*/ 980686 h 3101434"/>
              <a:gd name="connsiteX9" fmla="*/ 1143000 w 6049402"/>
              <a:gd name="connsiteY9" fmla="*/ 908497 h 3101434"/>
              <a:gd name="connsiteX10" fmla="*/ 1275347 w 6049402"/>
              <a:gd name="connsiteY10" fmla="*/ 836307 h 3101434"/>
              <a:gd name="connsiteX11" fmla="*/ 1431758 w 6049402"/>
              <a:gd name="connsiteY11" fmla="*/ 776149 h 3101434"/>
              <a:gd name="connsiteX12" fmla="*/ 1612232 w 6049402"/>
              <a:gd name="connsiteY12" fmla="*/ 679897 h 3101434"/>
              <a:gd name="connsiteX13" fmla="*/ 2658979 w 6049402"/>
              <a:gd name="connsiteY13" fmla="*/ 222697 h 3101434"/>
              <a:gd name="connsiteX14" fmla="*/ 3392905 w 6049402"/>
              <a:gd name="connsiteY14" fmla="*/ 6129 h 3101434"/>
              <a:gd name="connsiteX15" fmla="*/ 4138863 w 6049402"/>
              <a:gd name="connsiteY15" fmla="*/ 66286 h 3101434"/>
              <a:gd name="connsiteX16" fmla="*/ 4307305 w 6049402"/>
              <a:gd name="connsiteY16" fmla="*/ 138476 h 3101434"/>
              <a:gd name="connsiteX17" fmla="*/ 4487779 w 6049402"/>
              <a:gd name="connsiteY17" fmla="*/ 198634 h 3101434"/>
              <a:gd name="connsiteX18" fmla="*/ 5654842 w 6049402"/>
              <a:gd name="connsiteY18" fmla="*/ 752087 h 3101434"/>
              <a:gd name="connsiteX19" fmla="*/ 6039853 w 6049402"/>
              <a:gd name="connsiteY19" fmla="*/ 1798835 h 3101434"/>
              <a:gd name="connsiteX20" fmla="*/ 5967661 w 6049402"/>
              <a:gd name="connsiteY20" fmla="*/ 2616980 h 3101434"/>
              <a:gd name="connsiteX21" fmla="*/ 5522495 w 6049402"/>
              <a:gd name="connsiteY21" fmla="*/ 3086213 h 3101434"/>
              <a:gd name="connsiteX22" fmla="*/ 4680283 w 6049402"/>
              <a:gd name="connsiteY22" fmla="*/ 2917771 h 3101434"/>
              <a:gd name="connsiteX23" fmla="*/ 3970421 w 6049402"/>
              <a:gd name="connsiteY23" fmla="*/ 2244002 h 3101434"/>
              <a:gd name="connsiteX24" fmla="*/ 3573378 w 6049402"/>
              <a:gd name="connsiteY24" fmla="*/ 1858991 h 3101434"/>
              <a:gd name="connsiteX25" fmla="*/ 2935705 w 6049402"/>
              <a:gd name="connsiteY25" fmla="*/ 1413823 h 3101434"/>
              <a:gd name="connsiteX26" fmla="*/ 1648326 w 6049402"/>
              <a:gd name="connsiteY26" fmla="*/ 1113033 h 3101434"/>
              <a:gd name="connsiteX27" fmla="*/ 1070811 w 6049402"/>
              <a:gd name="connsiteY27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577516 w 6049402"/>
              <a:gd name="connsiteY5" fmla="*/ 1197255 h 3101434"/>
              <a:gd name="connsiteX6" fmla="*/ 709863 w 6049402"/>
              <a:gd name="connsiteY6" fmla="*/ 1113034 h 3101434"/>
              <a:gd name="connsiteX7" fmla="*/ 854242 w 6049402"/>
              <a:gd name="connsiteY7" fmla="*/ 1052876 h 3101434"/>
              <a:gd name="connsiteX8" fmla="*/ 986590 w 6049402"/>
              <a:gd name="connsiteY8" fmla="*/ 980686 h 3101434"/>
              <a:gd name="connsiteX9" fmla="*/ 986586 w 6049402"/>
              <a:gd name="connsiteY9" fmla="*/ 980685 h 3101434"/>
              <a:gd name="connsiteX10" fmla="*/ 1143000 w 6049402"/>
              <a:gd name="connsiteY10" fmla="*/ 908497 h 3101434"/>
              <a:gd name="connsiteX11" fmla="*/ 1275347 w 6049402"/>
              <a:gd name="connsiteY11" fmla="*/ 836307 h 3101434"/>
              <a:gd name="connsiteX12" fmla="*/ 1431758 w 6049402"/>
              <a:gd name="connsiteY12" fmla="*/ 776149 h 3101434"/>
              <a:gd name="connsiteX13" fmla="*/ 1612232 w 6049402"/>
              <a:gd name="connsiteY13" fmla="*/ 679897 h 3101434"/>
              <a:gd name="connsiteX14" fmla="*/ 2658979 w 6049402"/>
              <a:gd name="connsiteY14" fmla="*/ 222697 h 3101434"/>
              <a:gd name="connsiteX15" fmla="*/ 3392905 w 6049402"/>
              <a:gd name="connsiteY15" fmla="*/ 6129 h 3101434"/>
              <a:gd name="connsiteX16" fmla="*/ 4138863 w 6049402"/>
              <a:gd name="connsiteY16" fmla="*/ 66286 h 3101434"/>
              <a:gd name="connsiteX17" fmla="*/ 4307305 w 6049402"/>
              <a:gd name="connsiteY17" fmla="*/ 138476 h 3101434"/>
              <a:gd name="connsiteX18" fmla="*/ 4487779 w 6049402"/>
              <a:gd name="connsiteY18" fmla="*/ 198634 h 3101434"/>
              <a:gd name="connsiteX19" fmla="*/ 5654842 w 6049402"/>
              <a:gd name="connsiteY19" fmla="*/ 752087 h 3101434"/>
              <a:gd name="connsiteX20" fmla="*/ 6039853 w 6049402"/>
              <a:gd name="connsiteY20" fmla="*/ 1798835 h 3101434"/>
              <a:gd name="connsiteX21" fmla="*/ 5967661 w 6049402"/>
              <a:gd name="connsiteY21" fmla="*/ 2616980 h 3101434"/>
              <a:gd name="connsiteX22" fmla="*/ 5522495 w 6049402"/>
              <a:gd name="connsiteY22" fmla="*/ 3086213 h 3101434"/>
              <a:gd name="connsiteX23" fmla="*/ 4680283 w 6049402"/>
              <a:gd name="connsiteY23" fmla="*/ 2917771 h 3101434"/>
              <a:gd name="connsiteX24" fmla="*/ 3970421 w 6049402"/>
              <a:gd name="connsiteY24" fmla="*/ 2244002 h 3101434"/>
              <a:gd name="connsiteX25" fmla="*/ 3573378 w 6049402"/>
              <a:gd name="connsiteY25" fmla="*/ 1858991 h 3101434"/>
              <a:gd name="connsiteX26" fmla="*/ 2935705 w 6049402"/>
              <a:gd name="connsiteY26" fmla="*/ 1413823 h 3101434"/>
              <a:gd name="connsiteX27" fmla="*/ 1648326 w 6049402"/>
              <a:gd name="connsiteY27" fmla="*/ 1113033 h 3101434"/>
              <a:gd name="connsiteX28" fmla="*/ 1070811 w 6049402"/>
              <a:gd name="connsiteY28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577516 w 6049402"/>
              <a:gd name="connsiteY5" fmla="*/ 1197255 h 3101434"/>
              <a:gd name="connsiteX6" fmla="*/ 709863 w 6049402"/>
              <a:gd name="connsiteY6" fmla="*/ 1113034 h 3101434"/>
              <a:gd name="connsiteX7" fmla="*/ 854242 w 6049402"/>
              <a:gd name="connsiteY7" fmla="*/ 1052876 h 3101434"/>
              <a:gd name="connsiteX8" fmla="*/ 986590 w 6049402"/>
              <a:gd name="connsiteY8" fmla="*/ 980686 h 3101434"/>
              <a:gd name="connsiteX9" fmla="*/ 1143000 w 6049402"/>
              <a:gd name="connsiteY9" fmla="*/ 908497 h 3101434"/>
              <a:gd name="connsiteX10" fmla="*/ 1275347 w 6049402"/>
              <a:gd name="connsiteY10" fmla="*/ 836307 h 3101434"/>
              <a:gd name="connsiteX11" fmla="*/ 1431758 w 6049402"/>
              <a:gd name="connsiteY11" fmla="*/ 776149 h 3101434"/>
              <a:gd name="connsiteX12" fmla="*/ 1612232 w 6049402"/>
              <a:gd name="connsiteY12" fmla="*/ 679897 h 3101434"/>
              <a:gd name="connsiteX13" fmla="*/ 2658979 w 6049402"/>
              <a:gd name="connsiteY13" fmla="*/ 222697 h 3101434"/>
              <a:gd name="connsiteX14" fmla="*/ 3392905 w 6049402"/>
              <a:gd name="connsiteY14" fmla="*/ 6129 h 3101434"/>
              <a:gd name="connsiteX15" fmla="*/ 4138863 w 6049402"/>
              <a:gd name="connsiteY15" fmla="*/ 66286 h 3101434"/>
              <a:gd name="connsiteX16" fmla="*/ 4307305 w 6049402"/>
              <a:gd name="connsiteY16" fmla="*/ 138476 h 3101434"/>
              <a:gd name="connsiteX17" fmla="*/ 4487779 w 6049402"/>
              <a:gd name="connsiteY17" fmla="*/ 198634 h 3101434"/>
              <a:gd name="connsiteX18" fmla="*/ 5654842 w 6049402"/>
              <a:gd name="connsiteY18" fmla="*/ 752087 h 3101434"/>
              <a:gd name="connsiteX19" fmla="*/ 6039853 w 6049402"/>
              <a:gd name="connsiteY19" fmla="*/ 1798835 h 3101434"/>
              <a:gd name="connsiteX20" fmla="*/ 5967661 w 6049402"/>
              <a:gd name="connsiteY20" fmla="*/ 2616980 h 3101434"/>
              <a:gd name="connsiteX21" fmla="*/ 5522495 w 6049402"/>
              <a:gd name="connsiteY21" fmla="*/ 3086213 h 3101434"/>
              <a:gd name="connsiteX22" fmla="*/ 4680283 w 6049402"/>
              <a:gd name="connsiteY22" fmla="*/ 2917771 h 3101434"/>
              <a:gd name="connsiteX23" fmla="*/ 3970421 w 6049402"/>
              <a:gd name="connsiteY23" fmla="*/ 2244002 h 3101434"/>
              <a:gd name="connsiteX24" fmla="*/ 3573378 w 6049402"/>
              <a:gd name="connsiteY24" fmla="*/ 1858991 h 3101434"/>
              <a:gd name="connsiteX25" fmla="*/ 2935705 w 6049402"/>
              <a:gd name="connsiteY25" fmla="*/ 1413823 h 3101434"/>
              <a:gd name="connsiteX26" fmla="*/ 1648326 w 6049402"/>
              <a:gd name="connsiteY26" fmla="*/ 1113033 h 3101434"/>
              <a:gd name="connsiteX27" fmla="*/ 1070811 w 6049402"/>
              <a:gd name="connsiteY27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577516 w 6049402"/>
              <a:gd name="connsiteY5" fmla="*/ 1197255 h 3101434"/>
              <a:gd name="connsiteX6" fmla="*/ 709863 w 6049402"/>
              <a:gd name="connsiteY6" fmla="*/ 1113034 h 3101434"/>
              <a:gd name="connsiteX7" fmla="*/ 854242 w 6049402"/>
              <a:gd name="connsiteY7" fmla="*/ 1052876 h 3101434"/>
              <a:gd name="connsiteX8" fmla="*/ 1143000 w 6049402"/>
              <a:gd name="connsiteY8" fmla="*/ 908497 h 3101434"/>
              <a:gd name="connsiteX9" fmla="*/ 1275347 w 6049402"/>
              <a:gd name="connsiteY9" fmla="*/ 836307 h 3101434"/>
              <a:gd name="connsiteX10" fmla="*/ 1431758 w 6049402"/>
              <a:gd name="connsiteY10" fmla="*/ 776149 h 3101434"/>
              <a:gd name="connsiteX11" fmla="*/ 1612232 w 6049402"/>
              <a:gd name="connsiteY11" fmla="*/ 679897 h 3101434"/>
              <a:gd name="connsiteX12" fmla="*/ 2658979 w 6049402"/>
              <a:gd name="connsiteY12" fmla="*/ 222697 h 3101434"/>
              <a:gd name="connsiteX13" fmla="*/ 3392905 w 6049402"/>
              <a:gd name="connsiteY13" fmla="*/ 6129 h 3101434"/>
              <a:gd name="connsiteX14" fmla="*/ 4138863 w 6049402"/>
              <a:gd name="connsiteY14" fmla="*/ 66286 h 3101434"/>
              <a:gd name="connsiteX15" fmla="*/ 4307305 w 6049402"/>
              <a:gd name="connsiteY15" fmla="*/ 138476 h 3101434"/>
              <a:gd name="connsiteX16" fmla="*/ 4487779 w 6049402"/>
              <a:gd name="connsiteY16" fmla="*/ 198634 h 3101434"/>
              <a:gd name="connsiteX17" fmla="*/ 5654842 w 6049402"/>
              <a:gd name="connsiteY17" fmla="*/ 752087 h 3101434"/>
              <a:gd name="connsiteX18" fmla="*/ 6039853 w 6049402"/>
              <a:gd name="connsiteY18" fmla="*/ 1798835 h 3101434"/>
              <a:gd name="connsiteX19" fmla="*/ 5967661 w 6049402"/>
              <a:gd name="connsiteY19" fmla="*/ 2616980 h 3101434"/>
              <a:gd name="connsiteX20" fmla="*/ 5522495 w 6049402"/>
              <a:gd name="connsiteY20" fmla="*/ 3086213 h 3101434"/>
              <a:gd name="connsiteX21" fmla="*/ 4680283 w 6049402"/>
              <a:gd name="connsiteY21" fmla="*/ 2917771 h 3101434"/>
              <a:gd name="connsiteX22" fmla="*/ 3970421 w 6049402"/>
              <a:gd name="connsiteY22" fmla="*/ 2244002 h 3101434"/>
              <a:gd name="connsiteX23" fmla="*/ 3573378 w 6049402"/>
              <a:gd name="connsiteY23" fmla="*/ 1858991 h 3101434"/>
              <a:gd name="connsiteX24" fmla="*/ 2935705 w 6049402"/>
              <a:gd name="connsiteY24" fmla="*/ 1413823 h 3101434"/>
              <a:gd name="connsiteX25" fmla="*/ 1648326 w 6049402"/>
              <a:gd name="connsiteY25" fmla="*/ 1113033 h 3101434"/>
              <a:gd name="connsiteX26" fmla="*/ 1070811 w 6049402"/>
              <a:gd name="connsiteY26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577516 w 6049402"/>
              <a:gd name="connsiteY5" fmla="*/ 1197255 h 3101434"/>
              <a:gd name="connsiteX6" fmla="*/ 709863 w 6049402"/>
              <a:gd name="connsiteY6" fmla="*/ 1113034 h 3101434"/>
              <a:gd name="connsiteX7" fmla="*/ 1143000 w 6049402"/>
              <a:gd name="connsiteY7" fmla="*/ 908497 h 3101434"/>
              <a:gd name="connsiteX8" fmla="*/ 1275347 w 6049402"/>
              <a:gd name="connsiteY8" fmla="*/ 836307 h 3101434"/>
              <a:gd name="connsiteX9" fmla="*/ 1431758 w 6049402"/>
              <a:gd name="connsiteY9" fmla="*/ 776149 h 3101434"/>
              <a:gd name="connsiteX10" fmla="*/ 1612232 w 6049402"/>
              <a:gd name="connsiteY10" fmla="*/ 679897 h 3101434"/>
              <a:gd name="connsiteX11" fmla="*/ 2658979 w 6049402"/>
              <a:gd name="connsiteY11" fmla="*/ 222697 h 3101434"/>
              <a:gd name="connsiteX12" fmla="*/ 3392905 w 6049402"/>
              <a:gd name="connsiteY12" fmla="*/ 6129 h 3101434"/>
              <a:gd name="connsiteX13" fmla="*/ 4138863 w 6049402"/>
              <a:gd name="connsiteY13" fmla="*/ 66286 h 3101434"/>
              <a:gd name="connsiteX14" fmla="*/ 4307305 w 6049402"/>
              <a:gd name="connsiteY14" fmla="*/ 138476 h 3101434"/>
              <a:gd name="connsiteX15" fmla="*/ 4487779 w 6049402"/>
              <a:gd name="connsiteY15" fmla="*/ 198634 h 3101434"/>
              <a:gd name="connsiteX16" fmla="*/ 5654842 w 6049402"/>
              <a:gd name="connsiteY16" fmla="*/ 752087 h 3101434"/>
              <a:gd name="connsiteX17" fmla="*/ 6039853 w 6049402"/>
              <a:gd name="connsiteY17" fmla="*/ 1798835 h 3101434"/>
              <a:gd name="connsiteX18" fmla="*/ 5967661 w 6049402"/>
              <a:gd name="connsiteY18" fmla="*/ 2616980 h 3101434"/>
              <a:gd name="connsiteX19" fmla="*/ 5522495 w 6049402"/>
              <a:gd name="connsiteY19" fmla="*/ 3086213 h 3101434"/>
              <a:gd name="connsiteX20" fmla="*/ 4680283 w 6049402"/>
              <a:gd name="connsiteY20" fmla="*/ 2917771 h 3101434"/>
              <a:gd name="connsiteX21" fmla="*/ 3970421 w 6049402"/>
              <a:gd name="connsiteY21" fmla="*/ 2244002 h 3101434"/>
              <a:gd name="connsiteX22" fmla="*/ 3573378 w 6049402"/>
              <a:gd name="connsiteY22" fmla="*/ 1858991 h 3101434"/>
              <a:gd name="connsiteX23" fmla="*/ 2935705 w 6049402"/>
              <a:gd name="connsiteY23" fmla="*/ 1413823 h 3101434"/>
              <a:gd name="connsiteX24" fmla="*/ 1648326 w 6049402"/>
              <a:gd name="connsiteY24" fmla="*/ 1113033 h 3101434"/>
              <a:gd name="connsiteX25" fmla="*/ 1070811 w 6049402"/>
              <a:gd name="connsiteY25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577516 w 6049402"/>
              <a:gd name="connsiteY5" fmla="*/ 1197255 h 3101434"/>
              <a:gd name="connsiteX6" fmla="*/ 709863 w 6049402"/>
              <a:gd name="connsiteY6" fmla="*/ 1113034 h 3101434"/>
              <a:gd name="connsiteX7" fmla="*/ 1275347 w 6049402"/>
              <a:gd name="connsiteY7" fmla="*/ 836307 h 3101434"/>
              <a:gd name="connsiteX8" fmla="*/ 1431758 w 6049402"/>
              <a:gd name="connsiteY8" fmla="*/ 776149 h 3101434"/>
              <a:gd name="connsiteX9" fmla="*/ 1612232 w 6049402"/>
              <a:gd name="connsiteY9" fmla="*/ 679897 h 3101434"/>
              <a:gd name="connsiteX10" fmla="*/ 2658979 w 6049402"/>
              <a:gd name="connsiteY10" fmla="*/ 222697 h 3101434"/>
              <a:gd name="connsiteX11" fmla="*/ 3392905 w 6049402"/>
              <a:gd name="connsiteY11" fmla="*/ 6129 h 3101434"/>
              <a:gd name="connsiteX12" fmla="*/ 4138863 w 6049402"/>
              <a:gd name="connsiteY12" fmla="*/ 66286 h 3101434"/>
              <a:gd name="connsiteX13" fmla="*/ 4307305 w 6049402"/>
              <a:gd name="connsiteY13" fmla="*/ 138476 h 3101434"/>
              <a:gd name="connsiteX14" fmla="*/ 4487779 w 6049402"/>
              <a:gd name="connsiteY14" fmla="*/ 198634 h 3101434"/>
              <a:gd name="connsiteX15" fmla="*/ 5654842 w 6049402"/>
              <a:gd name="connsiteY15" fmla="*/ 752087 h 3101434"/>
              <a:gd name="connsiteX16" fmla="*/ 6039853 w 6049402"/>
              <a:gd name="connsiteY16" fmla="*/ 1798835 h 3101434"/>
              <a:gd name="connsiteX17" fmla="*/ 5967661 w 6049402"/>
              <a:gd name="connsiteY17" fmla="*/ 2616980 h 3101434"/>
              <a:gd name="connsiteX18" fmla="*/ 5522495 w 6049402"/>
              <a:gd name="connsiteY18" fmla="*/ 3086213 h 3101434"/>
              <a:gd name="connsiteX19" fmla="*/ 4680283 w 6049402"/>
              <a:gd name="connsiteY19" fmla="*/ 2917771 h 3101434"/>
              <a:gd name="connsiteX20" fmla="*/ 3970421 w 6049402"/>
              <a:gd name="connsiteY20" fmla="*/ 2244002 h 3101434"/>
              <a:gd name="connsiteX21" fmla="*/ 3573378 w 6049402"/>
              <a:gd name="connsiteY21" fmla="*/ 1858991 h 3101434"/>
              <a:gd name="connsiteX22" fmla="*/ 2935705 w 6049402"/>
              <a:gd name="connsiteY22" fmla="*/ 1413823 h 3101434"/>
              <a:gd name="connsiteX23" fmla="*/ 1648326 w 6049402"/>
              <a:gd name="connsiteY23" fmla="*/ 1113033 h 3101434"/>
              <a:gd name="connsiteX24" fmla="*/ 1070811 w 6049402"/>
              <a:gd name="connsiteY24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577516 w 6049402"/>
              <a:gd name="connsiteY5" fmla="*/ 1197255 h 3101434"/>
              <a:gd name="connsiteX6" fmla="*/ 757989 w 6049402"/>
              <a:gd name="connsiteY6" fmla="*/ 1004749 h 3101434"/>
              <a:gd name="connsiteX7" fmla="*/ 1275347 w 6049402"/>
              <a:gd name="connsiteY7" fmla="*/ 836307 h 3101434"/>
              <a:gd name="connsiteX8" fmla="*/ 1431758 w 6049402"/>
              <a:gd name="connsiteY8" fmla="*/ 776149 h 3101434"/>
              <a:gd name="connsiteX9" fmla="*/ 1612232 w 6049402"/>
              <a:gd name="connsiteY9" fmla="*/ 679897 h 3101434"/>
              <a:gd name="connsiteX10" fmla="*/ 2658979 w 6049402"/>
              <a:gd name="connsiteY10" fmla="*/ 222697 h 3101434"/>
              <a:gd name="connsiteX11" fmla="*/ 3392905 w 6049402"/>
              <a:gd name="connsiteY11" fmla="*/ 6129 h 3101434"/>
              <a:gd name="connsiteX12" fmla="*/ 4138863 w 6049402"/>
              <a:gd name="connsiteY12" fmla="*/ 66286 h 3101434"/>
              <a:gd name="connsiteX13" fmla="*/ 4307305 w 6049402"/>
              <a:gd name="connsiteY13" fmla="*/ 138476 h 3101434"/>
              <a:gd name="connsiteX14" fmla="*/ 4487779 w 6049402"/>
              <a:gd name="connsiteY14" fmla="*/ 198634 h 3101434"/>
              <a:gd name="connsiteX15" fmla="*/ 5654842 w 6049402"/>
              <a:gd name="connsiteY15" fmla="*/ 752087 h 3101434"/>
              <a:gd name="connsiteX16" fmla="*/ 6039853 w 6049402"/>
              <a:gd name="connsiteY16" fmla="*/ 1798835 h 3101434"/>
              <a:gd name="connsiteX17" fmla="*/ 5967661 w 6049402"/>
              <a:gd name="connsiteY17" fmla="*/ 2616980 h 3101434"/>
              <a:gd name="connsiteX18" fmla="*/ 5522495 w 6049402"/>
              <a:gd name="connsiteY18" fmla="*/ 3086213 h 3101434"/>
              <a:gd name="connsiteX19" fmla="*/ 4680283 w 6049402"/>
              <a:gd name="connsiteY19" fmla="*/ 2917771 h 3101434"/>
              <a:gd name="connsiteX20" fmla="*/ 3970421 w 6049402"/>
              <a:gd name="connsiteY20" fmla="*/ 2244002 h 3101434"/>
              <a:gd name="connsiteX21" fmla="*/ 3573378 w 6049402"/>
              <a:gd name="connsiteY21" fmla="*/ 1858991 h 3101434"/>
              <a:gd name="connsiteX22" fmla="*/ 2935705 w 6049402"/>
              <a:gd name="connsiteY22" fmla="*/ 1413823 h 3101434"/>
              <a:gd name="connsiteX23" fmla="*/ 1648326 w 6049402"/>
              <a:gd name="connsiteY23" fmla="*/ 1113033 h 3101434"/>
              <a:gd name="connsiteX24" fmla="*/ 1070811 w 6049402"/>
              <a:gd name="connsiteY24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757989 w 6049402"/>
              <a:gd name="connsiteY5" fmla="*/ 1004749 h 3101434"/>
              <a:gd name="connsiteX6" fmla="*/ 1275347 w 6049402"/>
              <a:gd name="connsiteY6" fmla="*/ 836307 h 3101434"/>
              <a:gd name="connsiteX7" fmla="*/ 1431758 w 6049402"/>
              <a:gd name="connsiteY7" fmla="*/ 776149 h 3101434"/>
              <a:gd name="connsiteX8" fmla="*/ 1612232 w 6049402"/>
              <a:gd name="connsiteY8" fmla="*/ 679897 h 3101434"/>
              <a:gd name="connsiteX9" fmla="*/ 2658979 w 6049402"/>
              <a:gd name="connsiteY9" fmla="*/ 222697 h 3101434"/>
              <a:gd name="connsiteX10" fmla="*/ 3392905 w 6049402"/>
              <a:gd name="connsiteY10" fmla="*/ 6129 h 3101434"/>
              <a:gd name="connsiteX11" fmla="*/ 4138863 w 6049402"/>
              <a:gd name="connsiteY11" fmla="*/ 66286 h 3101434"/>
              <a:gd name="connsiteX12" fmla="*/ 4307305 w 6049402"/>
              <a:gd name="connsiteY12" fmla="*/ 138476 h 3101434"/>
              <a:gd name="connsiteX13" fmla="*/ 4487779 w 6049402"/>
              <a:gd name="connsiteY13" fmla="*/ 198634 h 3101434"/>
              <a:gd name="connsiteX14" fmla="*/ 5654842 w 6049402"/>
              <a:gd name="connsiteY14" fmla="*/ 752087 h 3101434"/>
              <a:gd name="connsiteX15" fmla="*/ 6039853 w 6049402"/>
              <a:gd name="connsiteY15" fmla="*/ 1798835 h 3101434"/>
              <a:gd name="connsiteX16" fmla="*/ 5967661 w 6049402"/>
              <a:gd name="connsiteY16" fmla="*/ 2616980 h 3101434"/>
              <a:gd name="connsiteX17" fmla="*/ 5522495 w 6049402"/>
              <a:gd name="connsiteY17" fmla="*/ 3086213 h 3101434"/>
              <a:gd name="connsiteX18" fmla="*/ 4680283 w 6049402"/>
              <a:gd name="connsiteY18" fmla="*/ 2917771 h 3101434"/>
              <a:gd name="connsiteX19" fmla="*/ 3970421 w 6049402"/>
              <a:gd name="connsiteY19" fmla="*/ 2244002 h 3101434"/>
              <a:gd name="connsiteX20" fmla="*/ 3573378 w 6049402"/>
              <a:gd name="connsiteY20" fmla="*/ 1858991 h 3101434"/>
              <a:gd name="connsiteX21" fmla="*/ 2935705 w 6049402"/>
              <a:gd name="connsiteY21" fmla="*/ 1413823 h 3101434"/>
              <a:gd name="connsiteX22" fmla="*/ 1648326 w 6049402"/>
              <a:gd name="connsiteY22" fmla="*/ 1113033 h 3101434"/>
              <a:gd name="connsiteX23" fmla="*/ 1070811 w 6049402"/>
              <a:gd name="connsiteY23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806116 w 6049402"/>
              <a:gd name="connsiteY5" fmla="*/ 1064907 h 3101434"/>
              <a:gd name="connsiteX6" fmla="*/ 1275347 w 6049402"/>
              <a:gd name="connsiteY6" fmla="*/ 836307 h 3101434"/>
              <a:gd name="connsiteX7" fmla="*/ 1431758 w 6049402"/>
              <a:gd name="connsiteY7" fmla="*/ 776149 h 3101434"/>
              <a:gd name="connsiteX8" fmla="*/ 1612232 w 6049402"/>
              <a:gd name="connsiteY8" fmla="*/ 679897 h 3101434"/>
              <a:gd name="connsiteX9" fmla="*/ 2658979 w 6049402"/>
              <a:gd name="connsiteY9" fmla="*/ 222697 h 3101434"/>
              <a:gd name="connsiteX10" fmla="*/ 3392905 w 6049402"/>
              <a:gd name="connsiteY10" fmla="*/ 6129 h 3101434"/>
              <a:gd name="connsiteX11" fmla="*/ 4138863 w 6049402"/>
              <a:gd name="connsiteY11" fmla="*/ 66286 h 3101434"/>
              <a:gd name="connsiteX12" fmla="*/ 4307305 w 6049402"/>
              <a:gd name="connsiteY12" fmla="*/ 138476 h 3101434"/>
              <a:gd name="connsiteX13" fmla="*/ 4487779 w 6049402"/>
              <a:gd name="connsiteY13" fmla="*/ 198634 h 3101434"/>
              <a:gd name="connsiteX14" fmla="*/ 5654842 w 6049402"/>
              <a:gd name="connsiteY14" fmla="*/ 752087 h 3101434"/>
              <a:gd name="connsiteX15" fmla="*/ 6039853 w 6049402"/>
              <a:gd name="connsiteY15" fmla="*/ 1798835 h 3101434"/>
              <a:gd name="connsiteX16" fmla="*/ 5967661 w 6049402"/>
              <a:gd name="connsiteY16" fmla="*/ 2616980 h 3101434"/>
              <a:gd name="connsiteX17" fmla="*/ 5522495 w 6049402"/>
              <a:gd name="connsiteY17" fmla="*/ 3086213 h 3101434"/>
              <a:gd name="connsiteX18" fmla="*/ 4680283 w 6049402"/>
              <a:gd name="connsiteY18" fmla="*/ 2917771 h 3101434"/>
              <a:gd name="connsiteX19" fmla="*/ 3970421 w 6049402"/>
              <a:gd name="connsiteY19" fmla="*/ 2244002 h 3101434"/>
              <a:gd name="connsiteX20" fmla="*/ 3573378 w 6049402"/>
              <a:gd name="connsiteY20" fmla="*/ 1858991 h 3101434"/>
              <a:gd name="connsiteX21" fmla="*/ 2935705 w 6049402"/>
              <a:gd name="connsiteY21" fmla="*/ 1413823 h 3101434"/>
              <a:gd name="connsiteX22" fmla="*/ 1648326 w 6049402"/>
              <a:gd name="connsiteY22" fmla="*/ 1113033 h 3101434"/>
              <a:gd name="connsiteX23" fmla="*/ 1070811 w 6049402"/>
              <a:gd name="connsiteY23" fmla="*/ 1040844 h 3101434"/>
              <a:gd name="connsiteX0" fmla="*/ 0 w 6049402"/>
              <a:gd name="connsiteY0" fmla="*/ 1822897 h 3101434"/>
              <a:gd name="connsiteX1" fmla="*/ 24063 w 6049402"/>
              <a:gd name="connsiteY1" fmla="*/ 1750707 h 3101434"/>
              <a:gd name="connsiteX2" fmla="*/ 96253 w 6049402"/>
              <a:gd name="connsiteY2" fmla="*/ 1666486 h 3101434"/>
              <a:gd name="connsiteX3" fmla="*/ 156411 w 6049402"/>
              <a:gd name="connsiteY3" fmla="*/ 1594297 h 3101434"/>
              <a:gd name="connsiteX4" fmla="*/ 360947 w 6049402"/>
              <a:gd name="connsiteY4" fmla="*/ 1389760 h 3101434"/>
              <a:gd name="connsiteX5" fmla="*/ 806116 w 6049402"/>
              <a:gd name="connsiteY5" fmla="*/ 1064907 h 3101434"/>
              <a:gd name="connsiteX6" fmla="*/ 1275347 w 6049402"/>
              <a:gd name="connsiteY6" fmla="*/ 836307 h 3101434"/>
              <a:gd name="connsiteX7" fmla="*/ 1612232 w 6049402"/>
              <a:gd name="connsiteY7" fmla="*/ 679897 h 3101434"/>
              <a:gd name="connsiteX8" fmla="*/ 2658979 w 6049402"/>
              <a:gd name="connsiteY8" fmla="*/ 222697 h 3101434"/>
              <a:gd name="connsiteX9" fmla="*/ 3392905 w 6049402"/>
              <a:gd name="connsiteY9" fmla="*/ 6129 h 3101434"/>
              <a:gd name="connsiteX10" fmla="*/ 4138863 w 6049402"/>
              <a:gd name="connsiteY10" fmla="*/ 66286 h 3101434"/>
              <a:gd name="connsiteX11" fmla="*/ 4307305 w 6049402"/>
              <a:gd name="connsiteY11" fmla="*/ 138476 h 3101434"/>
              <a:gd name="connsiteX12" fmla="*/ 4487779 w 6049402"/>
              <a:gd name="connsiteY12" fmla="*/ 198634 h 3101434"/>
              <a:gd name="connsiteX13" fmla="*/ 5654842 w 6049402"/>
              <a:gd name="connsiteY13" fmla="*/ 752087 h 3101434"/>
              <a:gd name="connsiteX14" fmla="*/ 6039853 w 6049402"/>
              <a:gd name="connsiteY14" fmla="*/ 1798835 h 3101434"/>
              <a:gd name="connsiteX15" fmla="*/ 5967661 w 6049402"/>
              <a:gd name="connsiteY15" fmla="*/ 2616980 h 3101434"/>
              <a:gd name="connsiteX16" fmla="*/ 5522495 w 6049402"/>
              <a:gd name="connsiteY16" fmla="*/ 3086213 h 3101434"/>
              <a:gd name="connsiteX17" fmla="*/ 4680283 w 6049402"/>
              <a:gd name="connsiteY17" fmla="*/ 2917771 h 3101434"/>
              <a:gd name="connsiteX18" fmla="*/ 3970421 w 6049402"/>
              <a:gd name="connsiteY18" fmla="*/ 2244002 h 3101434"/>
              <a:gd name="connsiteX19" fmla="*/ 3573378 w 6049402"/>
              <a:gd name="connsiteY19" fmla="*/ 1858991 h 3101434"/>
              <a:gd name="connsiteX20" fmla="*/ 2935705 w 6049402"/>
              <a:gd name="connsiteY20" fmla="*/ 1413823 h 3101434"/>
              <a:gd name="connsiteX21" fmla="*/ 1648326 w 6049402"/>
              <a:gd name="connsiteY21" fmla="*/ 1113033 h 3101434"/>
              <a:gd name="connsiteX22" fmla="*/ 1070811 w 6049402"/>
              <a:gd name="connsiteY22" fmla="*/ 1040844 h 3101434"/>
              <a:gd name="connsiteX0" fmla="*/ 0 w 6049402"/>
              <a:gd name="connsiteY0" fmla="*/ 1823647 h 3102184"/>
              <a:gd name="connsiteX1" fmla="*/ 24063 w 6049402"/>
              <a:gd name="connsiteY1" fmla="*/ 1751457 h 3102184"/>
              <a:gd name="connsiteX2" fmla="*/ 96253 w 6049402"/>
              <a:gd name="connsiteY2" fmla="*/ 1667236 h 3102184"/>
              <a:gd name="connsiteX3" fmla="*/ 156411 w 6049402"/>
              <a:gd name="connsiteY3" fmla="*/ 1595047 h 3102184"/>
              <a:gd name="connsiteX4" fmla="*/ 360947 w 6049402"/>
              <a:gd name="connsiteY4" fmla="*/ 1390510 h 3102184"/>
              <a:gd name="connsiteX5" fmla="*/ 806116 w 6049402"/>
              <a:gd name="connsiteY5" fmla="*/ 1065657 h 3102184"/>
              <a:gd name="connsiteX6" fmla="*/ 1275347 w 6049402"/>
              <a:gd name="connsiteY6" fmla="*/ 837057 h 3102184"/>
              <a:gd name="connsiteX7" fmla="*/ 1612232 w 6049402"/>
              <a:gd name="connsiteY7" fmla="*/ 680647 h 3102184"/>
              <a:gd name="connsiteX8" fmla="*/ 2658979 w 6049402"/>
              <a:gd name="connsiteY8" fmla="*/ 223447 h 3102184"/>
              <a:gd name="connsiteX9" fmla="*/ 3392905 w 6049402"/>
              <a:gd name="connsiteY9" fmla="*/ 6879 h 3102184"/>
              <a:gd name="connsiteX10" fmla="*/ 4138863 w 6049402"/>
              <a:gd name="connsiteY10" fmla="*/ 67036 h 3102184"/>
              <a:gd name="connsiteX11" fmla="*/ 4487779 w 6049402"/>
              <a:gd name="connsiteY11" fmla="*/ 199384 h 3102184"/>
              <a:gd name="connsiteX12" fmla="*/ 5654842 w 6049402"/>
              <a:gd name="connsiteY12" fmla="*/ 752837 h 3102184"/>
              <a:gd name="connsiteX13" fmla="*/ 6039853 w 6049402"/>
              <a:gd name="connsiteY13" fmla="*/ 1799585 h 3102184"/>
              <a:gd name="connsiteX14" fmla="*/ 5967661 w 6049402"/>
              <a:gd name="connsiteY14" fmla="*/ 2617730 h 3102184"/>
              <a:gd name="connsiteX15" fmla="*/ 5522495 w 6049402"/>
              <a:gd name="connsiteY15" fmla="*/ 3086963 h 3102184"/>
              <a:gd name="connsiteX16" fmla="*/ 4680283 w 6049402"/>
              <a:gd name="connsiteY16" fmla="*/ 2918521 h 3102184"/>
              <a:gd name="connsiteX17" fmla="*/ 3970421 w 6049402"/>
              <a:gd name="connsiteY17" fmla="*/ 2244752 h 3102184"/>
              <a:gd name="connsiteX18" fmla="*/ 3573378 w 6049402"/>
              <a:gd name="connsiteY18" fmla="*/ 1859741 h 3102184"/>
              <a:gd name="connsiteX19" fmla="*/ 2935705 w 6049402"/>
              <a:gd name="connsiteY19" fmla="*/ 1414573 h 3102184"/>
              <a:gd name="connsiteX20" fmla="*/ 1648326 w 6049402"/>
              <a:gd name="connsiteY20" fmla="*/ 1113783 h 3102184"/>
              <a:gd name="connsiteX21" fmla="*/ 1070811 w 6049402"/>
              <a:gd name="connsiteY21" fmla="*/ 1041594 h 3102184"/>
              <a:gd name="connsiteX0" fmla="*/ 0 w 6049402"/>
              <a:gd name="connsiteY0" fmla="*/ 1823647 h 3102184"/>
              <a:gd name="connsiteX1" fmla="*/ 24063 w 6049402"/>
              <a:gd name="connsiteY1" fmla="*/ 1751457 h 3102184"/>
              <a:gd name="connsiteX2" fmla="*/ 96253 w 6049402"/>
              <a:gd name="connsiteY2" fmla="*/ 1667236 h 3102184"/>
              <a:gd name="connsiteX3" fmla="*/ 156411 w 6049402"/>
              <a:gd name="connsiteY3" fmla="*/ 1595047 h 3102184"/>
              <a:gd name="connsiteX4" fmla="*/ 360947 w 6049402"/>
              <a:gd name="connsiteY4" fmla="*/ 1390510 h 3102184"/>
              <a:gd name="connsiteX5" fmla="*/ 806116 w 6049402"/>
              <a:gd name="connsiteY5" fmla="*/ 1065657 h 3102184"/>
              <a:gd name="connsiteX6" fmla="*/ 1275347 w 6049402"/>
              <a:gd name="connsiteY6" fmla="*/ 837057 h 3102184"/>
              <a:gd name="connsiteX7" fmla="*/ 1612232 w 6049402"/>
              <a:gd name="connsiteY7" fmla="*/ 680647 h 3102184"/>
              <a:gd name="connsiteX8" fmla="*/ 2658979 w 6049402"/>
              <a:gd name="connsiteY8" fmla="*/ 223447 h 3102184"/>
              <a:gd name="connsiteX9" fmla="*/ 3392905 w 6049402"/>
              <a:gd name="connsiteY9" fmla="*/ 6879 h 3102184"/>
              <a:gd name="connsiteX10" fmla="*/ 4138863 w 6049402"/>
              <a:gd name="connsiteY10" fmla="*/ 67036 h 3102184"/>
              <a:gd name="connsiteX11" fmla="*/ 4523874 w 6049402"/>
              <a:gd name="connsiteY11" fmla="*/ 199384 h 3102184"/>
              <a:gd name="connsiteX12" fmla="*/ 5654842 w 6049402"/>
              <a:gd name="connsiteY12" fmla="*/ 752837 h 3102184"/>
              <a:gd name="connsiteX13" fmla="*/ 6039853 w 6049402"/>
              <a:gd name="connsiteY13" fmla="*/ 1799585 h 3102184"/>
              <a:gd name="connsiteX14" fmla="*/ 5967661 w 6049402"/>
              <a:gd name="connsiteY14" fmla="*/ 2617730 h 3102184"/>
              <a:gd name="connsiteX15" fmla="*/ 5522495 w 6049402"/>
              <a:gd name="connsiteY15" fmla="*/ 3086963 h 3102184"/>
              <a:gd name="connsiteX16" fmla="*/ 4680283 w 6049402"/>
              <a:gd name="connsiteY16" fmla="*/ 2918521 h 3102184"/>
              <a:gd name="connsiteX17" fmla="*/ 3970421 w 6049402"/>
              <a:gd name="connsiteY17" fmla="*/ 2244752 h 3102184"/>
              <a:gd name="connsiteX18" fmla="*/ 3573378 w 6049402"/>
              <a:gd name="connsiteY18" fmla="*/ 1859741 h 3102184"/>
              <a:gd name="connsiteX19" fmla="*/ 2935705 w 6049402"/>
              <a:gd name="connsiteY19" fmla="*/ 1414573 h 3102184"/>
              <a:gd name="connsiteX20" fmla="*/ 1648326 w 6049402"/>
              <a:gd name="connsiteY20" fmla="*/ 1113783 h 3102184"/>
              <a:gd name="connsiteX21" fmla="*/ 1070811 w 6049402"/>
              <a:gd name="connsiteY21" fmla="*/ 1041594 h 3102184"/>
              <a:gd name="connsiteX0" fmla="*/ 0 w 6049402"/>
              <a:gd name="connsiteY0" fmla="*/ 1823647 h 3102184"/>
              <a:gd name="connsiteX1" fmla="*/ 24063 w 6049402"/>
              <a:gd name="connsiteY1" fmla="*/ 1751457 h 3102184"/>
              <a:gd name="connsiteX2" fmla="*/ 96253 w 6049402"/>
              <a:gd name="connsiteY2" fmla="*/ 1667236 h 3102184"/>
              <a:gd name="connsiteX3" fmla="*/ 156411 w 6049402"/>
              <a:gd name="connsiteY3" fmla="*/ 1595047 h 3102184"/>
              <a:gd name="connsiteX4" fmla="*/ 360947 w 6049402"/>
              <a:gd name="connsiteY4" fmla="*/ 1390510 h 3102184"/>
              <a:gd name="connsiteX5" fmla="*/ 806116 w 6049402"/>
              <a:gd name="connsiteY5" fmla="*/ 1065657 h 3102184"/>
              <a:gd name="connsiteX6" fmla="*/ 1275347 w 6049402"/>
              <a:gd name="connsiteY6" fmla="*/ 837057 h 3102184"/>
              <a:gd name="connsiteX7" fmla="*/ 1612232 w 6049402"/>
              <a:gd name="connsiteY7" fmla="*/ 680647 h 3102184"/>
              <a:gd name="connsiteX8" fmla="*/ 2658979 w 6049402"/>
              <a:gd name="connsiteY8" fmla="*/ 223447 h 3102184"/>
              <a:gd name="connsiteX9" fmla="*/ 3392905 w 6049402"/>
              <a:gd name="connsiteY9" fmla="*/ 6879 h 3102184"/>
              <a:gd name="connsiteX10" fmla="*/ 4138863 w 6049402"/>
              <a:gd name="connsiteY10" fmla="*/ 67036 h 3102184"/>
              <a:gd name="connsiteX11" fmla="*/ 4523874 w 6049402"/>
              <a:gd name="connsiteY11" fmla="*/ 199384 h 3102184"/>
              <a:gd name="connsiteX12" fmla="*/ 5654842 w 6049402"/>
              <a:gd name="connsiteY12" fmla="*/ 752837 h 3102184"/>
              <a:gd name="connsiteX13" fmla="*/ 6039853 w 6049402"/>
              <a:gd name="connsiteY13" fmla="*/ 1799585 h 3102184"/>
              <a:gd name="connsiteX14" fmla="*/ 5967661 w 6049402"/>
              <a:gd name="connsiteY14" fmla="*/ 2617730 h 3102184"/>
              <a:gd name="connsiteX15" fmla="*/ 5522495 w 6049402"/>
              <a:gd name="connsiteY15" fmla="*/ 3086963 h 3102184"/>
              <a:gd name="connsiteX16" fmla="*/ 4680283 w 6049402"/>
              <a:gd name="connsiteY16" fmla="*/ 2918521 h 3102184"/>
              <a:gd name="connsiteX17" fmla="*/ 3970421 w 6049402"/>
              <a:gd name="connsiteY17" fmla="*/ 2244752 h 3102184"/>
              <a:gd name="connsiteX18" fmla="*/ 3573378 w 6049402"/>
              <a:gd name="connsiteY18" fmla="*/ 1859741 h 3102184"/>
              <a:gd name="connsiteX19" fmla="*/ 2935705 w 6049402"/>
              <a:gd name="connsiteY19" fmla="*/ 1414573 h 3102184"/>
              <a:gd name="connsiteX20" fmla="*/ 1648326 w 6049402"/>
              <a:gd name="connsiteY20" fmla="*/ 1113783 h 3102184"/>
              <a:gd name="connsiteX21" fmla="*/ 1070811 w 6049402"/>
              <a:gd name="connsiteY21" fmla="*/ 1041594 h 3102184"/>
              <a:gd name="connsiteX0" fmla="*/ 0 w 6049402"/>
              <a:gd name="connsiteY0" fmla="*/ 1843399 h 3121936"/>
              <a:gd name="connsiteX1" fmla="*/ 24063 w 6049402"/>
              <a:gd name="connsiteY1" fmla="*/ 1771209 h 3121936"/>
              <a:gd name="connsiteX2" fmla="*/ 96253 w 6049402"/>
              <a:gd name="connsiteY2" fmla="*/ 1686988 h 3121936"/>
              <a:gd name="connsiteX3" fmla="*/ 156411 w 6049402"/>
              <a:gd name="connsiteY3" fmla="*/ 1614799 h 3121936"/>
              <a:gd name="connsiteX4" fmla="*/ 360947 w 6049402"/>
              <a:gd name="connsiteY4" fmla="*/ 1410262 h 3121936"/>
              <a:gd name="connsiteX5" fmla="*/ 806116 w 6049402"/>
              <a:gd name="connsiteY5" fmla="*/ 1085409 h 3121936"/>
              <a:gd name="connsiteX6" fmla="*/ 1275347 w 6049402"/>
              <a:gd name="connsiteY6" fmla="*/ 856809 h 3121936"/>
              <a:gd name="connsiteX7" fmla="*/ 1612232 w 6049402"/>
              <a:gd name="connsiteY7" fmla="*/ 700399 h 3121936"/>
              <a:gd name="connsiteX8" fmla="*/ 2658979 w 6049402"/>
              <a:gd name="connsiteY8" fmla="*/ 243199 h 3121936"/>
              <a:gd name="connsiteX9" fmla="*/ 3392905 w 6049402"/>
              <a:gd name="connsiteY9" fmla="*/ 26631 h 3121936"/>
              <a:gd name="connsiteX10" fmla="*/ 4138863 w 6049402"/>
              <a:gd name="connsiteY10" fmla="*/ 86788 h 3121936"/>
              <a:gd name="connsiteX11" fmla="*/ 5654842 w 6049402"/>
              <a:gd name="connsiteY11" fmla="*/ 772589 h 3121936"/>
              <a:gd name="connsiteX12" fmla="*/ 6039853 w 6049402"/>
              <a:gd name="connsiteY12" fmla="*/ 1819337 h 3121936"/>
              <a:gd name="connsiteX13" fmla="*/ 5967661 w 6049402"/>
              <a:gd name="connsiteY13" fmla="*/ 2637482 h 3121936"/>
              <a:gd name="connsiteX14" fmla="*/ 5522495 w 6049402"/>
              <a:gd name="connsiteY14" fmla="*/ 3106715 h 3121936"/>
              <a:gd name="connsiteX15" fmla="*/ 4680283 w 6049402"/>
              <a:gd name="connsiteY15" fmla="*/ 2938273 h 3121936"/>
              <a:gd name="connsiteX16" fmla="*/ 3970421 w 6049402"/>
              <a:gd name="connsiteY16" fmla="*/ 2264504 h 3121936"/>
              <a:gd name="connsiteX17" fmla="*/ 3573378 w 6049402"/>
              <a:gd name="connsiteY17" fmla="*/ 1879493 h 3121936"/>
              <a:gd name="connsiteX18" fmla="*/ 2935705 w 6049402"/>
              <a:gd name="connsiteY18" fmla="*/ 1434325 h 3121936"/>
              <a:gd name="connsiteX19" fmla="*/ 1648326 w 6049402"/>
              <a:gd name="connsiteY19" fmla="*/ 1133535 h 3121936"/>
              <a:gd name="connsiteX20" fmla="*/ 1070811 w 6049402"/>
              <a:gd name="connsiteY20" fmla="*/ 1061346 h 3121936"/>
              <a:gd name="connsiteX0" fmla="*/ 0 w 6049402"/>
              <a:gd name="connsiteY0" fmla="*/ 1817167 h 3095704"/>
              <a:gd name="connsiteX1" fmla="*/ 24063 w 6049402"/>
              <a:gd name="connsiteY1" fmla="*/ 1744977 h 3095704"/>
              <a:gd name="connsiteX2" fmla="*/ 96253 w 6049402"/>
              <a:gd name="connsiteY2" fmla="*/ 1660756 h 3095704"/>
              <a:gd name="connsiteX3" fmla="*/ 156411 w 6049402"/>
              <a:gd name="connsiteY3" fmla="*/ 1588567 h 3095704"/>
              <a:gd name="connsiteX4" fmla="*/ 360947 w 6049402"/>
              <a:gd name="connsiteY4" fmla="*/ 1384030 h 3095704"/>
              <a:gd name="connsiteX5" fmla="*/ 806116 w 6049402"/>
              <a:gd name="connsiteY5" fmla="*/ 1059177 h 3095704"/>
              <a:gd name="connsiteX6" fmla="*/ 1275347 w 6049402"/>
              <a:gd name="connsiteY6" fmla="*/ 830577 h 3095704"/>
              <a:gd name="connsiteX7" fmla="*/ 1612232 w 6049402"/>
              <a:gd name="connsiteY7" fmla="*/ 674167 h 3095704"/>
              <a:gd name="connsiteX8" fmla="*/ 2658979 w 6049402"/>
              <a:gd name="connsiteY8" fmla="*/ 216967 h 3095704"/>
              <a:gd name="connsiteX9" fmla="*/ 3392905 w 6049402"/>
              <a:gd name="connsiteY9" fmla="*/ 399 h 3095704"/>
              <a:gd name="connsiteX10" fmla="*/ 4788568 w 6049402"/>
              <a:gd name="connsiteY10" fmla="*/ 180872 h 3095704"/>
              <a:gd name="connsiteX11" fmla="*/ 5654842 w 6049402"/>
              <a:gd name="connsiteY11" fmla="*/ 746357 h 3095704"/>
              <a:gd name="connsiteX12" fmla="*/ 6039853 w 6049402"/>
              <a:gd name="connsiteY12" fmla="*/ 1793105 h 3095704"/>
              <a:gd name="connsiteX13" fmla="*/ 5967661 w 6049402"/>
              <a:gd name="connsiteY13" fmla="*/ 2611250 h 3095704"/>
              <a:gd name="connsiteX14" fmla="*/ 5522495 w 6049402"/>
              <a:gd name="connsiteY14" fmla="*/ 3080483 h 3095704"/>
              <a:gd name="connsiteX15" fmla="*/ 4680283 w 6049402"/>
              <a:gd name="connsiteY15" fmla="*/ 2912041 h 3095704"/>
              <a:gd name="connsiteX16" fmla="*/ 3970421 w 6049402"/>
              <a:gd name="connsiteY16" fmla="*/ 2238272 h 3095704"/>
              <a:gd name="connsiteX17" fmla="*/ 3573378 w 6049402"/>
              <a:gd name="connsiteY17" fmla="*/ 1853261 h 3095704"/>
              <a:gd name="connsiteX18" fmla="*/ 2935705 w 6049402"/>
              <a:gd name="connsiteY18" fmla="*/ 1408093 h 3095704"/>
              <a:gd name="connsiteX19" fmla="*/ 1648326 w 6049402"/>
              <a:gd name="connsiteY19" fmla="*/ 1107303 h 3095704"/>
              <a:gd name="connsiteX20" fmla="*/ 1070811 w 6049402"/>
              <a:gd name="connsiteY20" fmla="*/ 1035114 h 3095704"/>
              <a:gd name="connsiteX0" fmla="*/ 0 w 6049402"/>
              <a:gd name="connsiteY0" fmla="*/ 1817032 h 3095569"/>
              <a:gd name="connsiteX1" fmla="*/ 24063 w 6049402"/>
              <a:gd name="connsiteY1" fmla="*/ 1744842 h 3095569"/>
              <a:gd name="connsiteX2" fmla="*/ 96253 w 6049402"/>
              <a:gd name="connsiteY2" fmla="*/ 1660621 h 3095569"/>
              <a:gd name="connsiteX3" fmla="*/ 156411 w 6049402"/>
              <a:gd name="connsiteY3" fmla="*/ 1588432 h 3095569"/>
              <a:gd name="connsiteX4" fmla="*/ 360947 w 6049402"/>
              <a:gd name="connsiteY4" fmla="*/ 1383895 h 3095569"/>
              <a:gd name="connsiteX5" fmla="*/ 806116 w 6049402"/>
              <a:gd name="connsiteY5" fmla="*/ 1059042 h 3095569"/>
              <a:gd name="connsiteX6" fmla="*/ 1275347 w 6049402"/>
              <a:gd name="connsiteY6" fmla="*/ 830442 h 3095569"/>
              <a:gd name="connsiteX7" fmla="*/ 1612232 w 6049402"/>
              <a:gd name="connsiteY7" fmla="*/ 674032 h 3095569"/>
              <a:gd name="connsiteX8" fmla="*/ 2658979 w 6049402"/>
              <a:gd name="connsiteY8" fmla="*/ 216832 h 3095569"/>
              <a:gd name="connsiteX9" fmla="*/ 3392905 w 6049402"/>
              <a:gd name="connsiteY9" fmla="*/ 264 h 3095569"/>
              <a:gd name="connsiteX10" fmla="*/ 4788568 w 6049402"/>
              <a:gd name="connsiteY10" fmla="*/ 180737 h 3095569"/>
              <a:gd name="connsiteX11" fmla="*/ 5654842 w 6049402"/>
              <a:gd name="connsiteY11" fmla="*/ 746222 h 3095569"/>
              <a:gd name="connsiteX12" fmla="*/ 6039853 w 6049402"/>
              <a:gd name="connsiteY12" fmla="*/ 1792970 h 3095569"/>
              <a:gd name="connsiteX13" fmla="*/ 5967661 w 6049402"/>
              <a:gd name="connsiteY13" fmla="*/ 2611115 h 3095569"/>
              <a:gd name="connsiteX14" fmla="*/ 5522495 w 6049402"/>
              <a:gd name="connsiteY14" fmla="*/ 3080348 h 3095569"/>
              <a:gd name="connsiteX15" fmla="*/ 4680283 w 6049402"/>
              <a:gd name="connsiteY15" fmla="*/ 2911906 h 3095569"/>
              <a:gd name="connsiteX16" fmla="*/ 3970421 w 6049402"/>
              <a:gd name="connsiteY16" fmla="*/ 2238137 h 3095569"/>
              <a:gd name="connsiteX17" fmla="*/ 3573378 w 6049402"/>
              <a:gd name="connsiteY17" fmla="*/ 1853126 h 3095569"/>
              <a:gd name="connsiteX18" fmla="*/ 2935705 w 6049402"/>
              <a:gd name="connsiteY18" fmla="*/ 1407958 h 3095569"/>
              <a:gd name="connsiteX19" fmla="*/ 1648326 w 6049402"/>
              <a:gd name="connsiteY19" fmla="*/ 1107168 h 3095569"/>
              <a:gd name="connsiteX20" fmla="*/ 1070811 w 6049402"/>
              <a:gd name="connsiteY20" fmla="*/ 1034979 h 3095569"/>
              <a:gd name="connsiteX0" fmla="*/ 0 w 6049402"/>
              <a:gd name="connsiteY0" fmla="*/ 1746453 h 3024990"/>
              <a:gd name="connsiteX1" fmla="*/ 24063 w 6049402"/>
              <a:gd name="connsiteY1" fmla="*/ 1674263 h 3024990"/>
              <a:gd name="connsiteX2" fmla="*/ 96253 w 6049402"/>
              <a:gd name="connsiteY2" fmla="*/ 1590042 h 3024990"/>
              <a:gd name="connsiteX3" fmla="*/ 156411 w 6049402"/>
              <a:gd name="connsiteY3" fmla="*/ 1517853 h 3024990"/>
              <a:gd name="connsiteX4" fmla="*/ 360947 w 6049402"/>
              <a:gd name="connsiteY4" fmla="*/ 1313316 h 3024990"/>
              <a:gd name="connsiteX5" fmla="*/ 806116 w 6049402"/>
              <a:gd name="connsiteY5" fmla="*/ 988463 h 3024990"/>
              <a:gd name="connsiteX6" fmla="*/ 1275347 w 6049402"/>
              <a:gd name="connsiteY6" fmla="*/ 759863 h 3024990"/>
              <a:gd name="connsiteX7" fmla="*/ 1612232 w 6049402"/>
              <a:gd name="connsiteY7" fmla="*/ 603453 h 3024990"/>
              <a:gd name="connsiteX8" fmla="*/ 2658979 w 6049402"/>
              <a:gd name="connsiteY8" fmla="*/ 146253 h 3024990"/>
              <a:gd name="connsiteX9" fmla="*/ 3392905 w 6049402"/>
              <a:gd name="connsiteY9" fmla="*/ 1874 h 3024990"/>
              <a:gd name="connsiteX10" fmla="*/ 4788568 w 6049402"/>
              <a:gd name="connsiteY10" fmla="*/ 110158 h 3024990"/>
              <a:gd name="connsiteX11" fmla="*/ 5654842 w 6049402"/>
              <a:gd name="connsiteY11" fmla="*/ 675643 h 3024990"/>
              <a:gd name="connsiteX12" fmla="*/ 6039853 w 6049402"/>
              <a:gd name="connsiteY12" fmla="*/ 1722391 h 3024990"/>
              <a:gd name="connsiteX13" fmla="*/ 5967661 w 6049402"/>
              <a:gd name="connsiteY13" fmla="*/ 2540536 h 3024990"/>
              <a:gd name="connsiteX14" fmla="*/ 5522495 w 6049402"/>
              <a:gd name="connsiteY14" fmla="*/ 3009769 h 3024990"/>
              <a:gd name="connsiteX15" fmla="*/ 4680283 w 6049402"/>
              <a:gd name="connsiteY15" fmla="*/ 2841327 h 3024990"/>
              <a:gd name="connsiteX16" fmla="*/ 3970421 w 6049402"/>
              <a:gd name="connsiteY16" fmla="*/ 2167558 h 3024990"/>
              <a:gd name="connsiteX17" fmla="*/ 3573378 w 6049402"/>
              <a:gd name="connsiteY17" fmla="*/ 1782547 h 3024990"/>
              <a:gd name="connsiteX18" fmla="*/ 2935705 w 6049402"/>
              <a:gd name="connsiteY18" fmla="*/ 1337379 h 3024990"/>
              <a:gd name="connsiteX19" fmla="*/ 1648326 w 6049402"/>
              <a:gd name="connsiteY19" fmla="*/ 1036589 h 3024990"/>
              <a:gd name="connsiteX20" fmla="*/ 1070811 w 6049402"/>
              <a:gd name="connsiteY20" fmla="*/ 964400 h 3024990"/>
              <a:gd name="connsiteX0" fmla="*/ 0 w 6049402"/>
              <a:gd name="connsiteY0" fmla="*/ 1761270 h 3039807"/>
              <a:gd name="connsiteX1" fmla="*/ 24063 w 6049402"/>
              <a:gd name="connsiteY1" fmla="*/ 1689080 h 3039807"/>
              <a:gd name="connsiteX2" fmla="*/ 96253 w 6049402"/>
              <a:gd name="connsiteY2" fmla="*/ 1604859 h 3039807"/>
              <a:gd name="connsiteX3" fmla="*/ 156411 w 6049402"/>
              <a:gd name="connsiteY3" fmla="*/ 1532670 h 3039807"/>
              <a:gd name="connsiteX4" fmla="*/ 360947 w 6049402"/>
              <a:gd name="connsiteY4" fmla="*/ 1328133 h 3039807"/>
              <a:gd name="connsiteX5" fmla="*/ 806116 w 6049402"/>
              <a:gd name="connsiteY5" fmla="*/ 1003280 h 3039807"/>
              <a:gd name="connsiteX6" fmla="*/ 1275347 w 6049402"/>
              <a:gd name="connsiteY6" fmla="*/ 774680 h 3039807"/>
              <a:gd name="connsiteX7" fmla="*/ 1612232 w 6049402"/>
              <a:gd name="connsiteY7" fmla="*/ 618270 h 3039807"/>
              <a:gd name="connsiteX8" fmla="*/ 2658979 w 6049402"/>
              <a:gd name="connsiteY8" fmla="*/ 161070 h 3039807"/>
              <a:gd name="connsiteX9" fmla="*/ 3392905 w 6049402"/>
              <a:gd name="connsiteY9" fmla="*/ 16691 h 3039807"/>
              <a:gd name="connsiteX10" fmla="*/ 4788568 w 6049402"/>
              <a:gd name="connsiteY10" fmla="*/ 124975 h 3039807"/>
              <a:gd name="connsiteX11" fmla="*/ 5654842 w 6049402"/>
              <a:gd name="connsiteY11" fmla="*/ 690460 h 3039807"/>
              <a:gd name="connsiteX12" fmla="*/ 6039853 w 6049402"/>
              <a:gd name="connsiteY12" fmla="*/ 1737208 h 3039807"/>
              <a:gd name="connsiteX13" fmla="*/ 5967661 w 6049402"/>
              <a:gd name="connsiteY13" fmla="*/ 2555353 h 3039807"/>
              <a:gd name="connsiteX14" fmla="*/ 5522495 w 6049402"/>
              <a:gd name="connsiteY14" fmla="*/ 3024586 h 3039807"/>
              <a:gd name="connsiteX15" fmla="*/ 4680283 w 6049402"/>
              <a:gd name="connsiteY15" fmla="*/ 2856144 h 3039807"/>
              <a:gd name="connsiteX16" fmla="*/ 3970421 w 6049402"/>
              <a:gd name="connsiteY16" fmla="*/ 2182375 h 3039807"/>
              <a:gd name="connsiteX17" fmla="*/ 3573378 w 6049402"/>
              <a:gd name="connsiteY17" fmla="*/ 1797364 h 3039807"/>
              <a:gd name="connsiteX18" fmla="*/ 2935705 w 6049402"/>
              <a:gd name="connsiteY18" fmla="*/ 1352196 h 3039807"/>
              <a:gd name="connsiteX19" fmla="*/ 1648326 w 6049402"/>
              <a:gd name="connsiteY19" fmla="*/ 1051406 h 3039807"/>
              <a:gd name="connsiteX20" fmla="*/ 1070811 w 6049402"/>
              <a:gd name="connsiteY20" fmla="*/ 979217 h 3039807"/>
              <a:gd name="connsiteX0" fmla="*/ 0 w 6049402"/>
              <a:gd name="connsiteY0" fmla="*/ 1756142 h 3034679"/>
              <a:gd name="connsiteX1" fmla="*/ 24063 w 6049402"/>
              <a:gd name="connsiteY1" fmla="*/ 1683952 h 3034679"/>
              <a:gd name="connsiteX2" fmla="*/ 96253 w 6049402"/>
              <a:gd name="connsiteY2" fmla="*/ 1599731 h 3034679"/>
              <a:gd name="connsiteX3" fmla="*/ 156411 w 6049402"/>
              <a:gd name="connsiteY3" fmla="*/ 1527542 h 3034679"/>
              <a:gd name="connsiteX4" fmla="*/ 360947 w 6049402"/>
              <a:gd name="connsiteY4" fmla="*/ 1323005 h 3034679"/>
              <a:gd name="connsiteX5" fmla="*/ 806116 w 6049402"/>
              <a:gd name="connsiteY5" fmla="*/ 998152 h 3034679"/>
              <a:gd name="connsiteX6" fmla="*/ 1275347 w 6049402"/>
              <a:gd name="connsiteY6" fmla="*/ 769552 h 3034679"/>
              <a:gd name="connsiteX7" fmla="*/ 1612232 w 6049402"/>
              <a:gd name="connsiteY7" fmla="*/ 613142 h 3034679"/>
              <a:gd name="connsiteX8" fmla="*/ 2658979 w 6049402"/>
              <a:gd name="connsiteY8" fmla="*/ 155942 h 3034679"/>
              <a:gd name="connsiteX9" fmla="*/ 3392905 w 6049402"/>
              <a:gd name="connsiteY9" fmla="*/ 11563 h 3034679"/>
              <a:gd name="connsiteX10" fmla="*/ 4788568 w 6049402"/>
              <a:gd name="connsiteY10" fmla="*/ 119847 h 3034679"/>
              <a:gd name="connsiteX11" fmla="*/ 5654842 w 6049402"/>
              <a:gd name="connsiteY11" fmla="*/ 685332 h 3034679"/>
              <a:gd name="connsiteX12" fmla="*/ 6039853 w 6049402"/>
              <a:gd name="connsiteY12" fmla="*/ 1732080 h 3034679"/>
              <a:gd name="connsiteX13" fmla="*/ 5967661 w 6049402"/>
              <a:gd name="connsiteY13" fmla="*/ 2550225 h 3034679"/>
              <a:gd name="connsiteX14" fmla="*/ 5522495 w 6049402"/>
              <a:gd name="connsiteY14" fmla="*/ 3019458 h 3034679"/>
              <a:gd name="connsiteX15" fmla="*/ 4680283 w 6049402"/>
              <a:gd name="connsiteY15" fmla="*/ 2851016 h 3034679"/>
              <a:gd name="connsiteX16" fmla="*/ 3970421 w 6049402"/>
              <a:gd name="connsiteY16" fmla="*/ 2177247 h 3034679"/>
              <a:gd name="connsiteX17" fmla="*/ 3573378 w 6049402"/>
              <a:gd name="connsiteY17" fmla="*/ 1792236 h 3034679"/>
              <a:gd name="connsiteX18" fmla="*/ 2935705 w 6049402"/>
              <a:gd name="connsiteY18" fmla="*/ 1347068 h 3034679"/>
              <a:gd name="connsiteX19" fmla="*/ 1648326 w 6049402"/>
              <a:gd name="connsiteY19" fmla="*/ 1046278 h 3034679"/>
              <a:gd name="connsiteX20" fmla="*/ 1070811 w 6049402"/>
              <a:gd name="connsiteY20" fmla="*/ 974089 h 3034679"/>
              <a:gd name="connsiteX0" fmla="*/ 0 w 6049402"/>
              <a:gd name="connsiteY0" fmla="*/ 1685405 h 2963942"/>
              <a:gd name="connsiteX1" fmla="*/ 24063 w 6049402"/>
              <a:gd name="connsiteY1" fmla="*/ 1613215 h 2963942"/>
              <a:gd name="connsiteX2" fmla="*/ 96253 w 6049402"/>
              <a:gd name="connsiteY2" fmla="*/ 1528994 h 2963942"/>
              <a:gd name="connsiteX3" fmla="*/ 156411 w 6049402"/>
              <a:gd name="connsiteY3" fmla="*/ 1456805 h 2963942"/>
              <a:gd name="connsiteX4" fmla="*/ 360947 w 6049402"/>
              <a:gd name="connsiteY4" fmla="*/ 1252268 h 2963942"/>
              <a:gd name="connsiteX5" fmla="*/ 806116 w 6049402"/>
              <a:gd name="connsiteY5" fmla="*/ 927415 h 2963942"/>
              <a:gd name="connsiteX6" fmla="*/ 1275347 w 6049402"/>
              <a:gd name="connsiteY6" fmla="*/ 698815 h 2963942"/>
              <a:gd name="connsiteX7" fmla="*/ 1612232 w 6049402"/>
              <a:gd name="connsiteY7" fmla="*/ 542405 h 2963942"/>
              <a:gd name="connsiteX8" fmla="*/ 2658979 w 6049402"/>
              <a:gd name="connsiteY8" fmla="*/ 85205 h 2963942"/>
              <a:gd name="connsiteX9" fmla="*/ 4788568 w 6049402"/>
              <a:gd name="connsiteY9" fmla="*/ 49110 h 2963942"/>
              <a:gd name="connsiteX10" fmla="*/ 5654842 w 6049402"/>
              <a:gd name="connsiteY10" fmla="*/ 614595 h 2963942"/>
              <a:gd name="connsiteX11" fmla="*/ 6039853 w 6049402"/>
              <a:gd name="connsiteY11" fmla="*/ 1661343 h 2963942"/>
              <a:gd name="connsiteX12" fmla="*/ 5967661 w 6049402"/>
              <a:gd name="connsiteY12" fmla="*/ 2479488 h 2963942"/>
              <a:gd name="connsiteX13" fmla="*/ 5522495 w 6049402"/>
              <a:gd name="connsiteY13" fmla="*/ 2948721 h 2963942"/>
              <a:gd name="connsiteX14" fmla="*/ 4680283 w 6049402"/>
              <a:gd name="connsiteY14" fmla="*/ 2780279 h 2963942"/>
              <a:gd name="connsiteX15" fmla="*/ 3970421 w 6049402"/>
              <a:gd name="connsiteY15" fmla="*/ 2106510 h 2963942"/>
              <a:gd name="connsiteX16" fmla="*/ 3573378 w 6049402"/>
              <a:gd name="connsiteY16" fmla="*/ 1721499 h 2963942"/>
              <a:gd name="connsiteX17" fmla="*/ 2935705 w 6049402"/>
              <a:gd name="connsiteY17" fmla="*/ 1276331 h 2963942"/>
              <a:gd name="connsiteX18" fmla="*/ 1648326 w 6049402"/>
              <a:gd name="connsiteY18" fmla="*/ 975541 h 2963942"/>
              <a:gd name="connsiteX19" fmla="*/ 1070811 w 6049402"/>
              <a:gd name="connsiteY19" fmla="*/ 903352 h 2963942"/>
              <a:gd name="connsiteX0" fmla="*/ 0 w 6049402"/>
              <a:gd name="connsiteY0" fmla="*/ 1746454 h 3024991"/>
              <a:gd name="connsiteX1" fmla="*/ 24063 w 6049402"/>
              <a:gd name="connsiteY1" fmla="*/ 1674264 h 3024991"/>
              <a:gd name="connsiteX2" fmla="*/ 96253 w 6049402"/>
              <a:gd name="connsiteY2" fmla="*/ 1590043 h 3024991"/>
              <a:gd name="connsiteX3" fmla="*/ 156411 w 6049402"/>
              <a:gd name="connsiteY3" fmla="*/ 1517854 h 3024991"/>
              <a:gd name="connsiteX4" fmla="*/ 360947 w 6049402"/>
              <a:gd name="connsiteY4" fmla="*/ 1313317 h 3024991"/>
              <a:gd name="connsiteX5" fmla="*/ 806116 w 6049402"/>
              <a:gd name="connsiteY5" fmla="*/ 988464 h 3024991"/>
              <a:gd name="connsiteX6" fmla="*/ 1275347 w 6049402"/>
              <a:gd name="connsiteY6" fmla="*/ 759864 h 3024991"/>
              <a:gd name="connsiteX7" fmla="*/ 1612232 w 6049402"/>
              <a:gd name="connsiteY7" fmla="*/ 603454 h 3024991"/>
              <a:gd name="connsiteX8" fmla="*/ 2658979 w 6049402"/>
              <a:gd name="connsiteY8" fmla="*/ 146254 h 3024991"/>
              <a:gd name="connsiteX9" fmla="*/ 3633533 w 6049402"/>
              <a:gd name="connsiteY9" fmla="*/ 1873 h 3024991"/>
              <a:gd name="connsiteX10" fmla="*/ 4788568 w 6049402"/>
              <a:gd name="connsiteY10" fmla="*/ 110159 h 3024991"/>
              <a:gd name="connsiteX11" fmla="*/ 5654842 w 6049402"/>
              <a:gd name="connsiteY11" fmla="*/ 675644 h 3024991"/>
              <a:gd name="connsiteX12" fmla="*/ 6039853 w 6049402"/>
              <a:gd name="connsiteY12" fmla="*/ 1722392 h 3024991"/>
              <a:gd name="connsiteX13" fmla="*/ 5967661 w 6049402"/>
              <a:gd name="connsiteY13" fmla="*/ 2540537 h 3024991"/>
              <a:gd name="connsiteX14" fmla="*/ 5522495 w 6049402"/>
              <a:gd name="connsiteY14" fmla="*/ 3009770 h 3024991"/>
              <a:gd name="connsiteX15" fmla="*/ 4680283 w 6049402"/>
              <a:gd name="connsiteY15" fmla="*/ 2841328 h 3024991"/>
              <a:gd name="connsiteX16" fmla="*/ 3970421 w 6049402"/>
              <a:gd name="connsiteY16" fmla="*/ 2167559 h 3024991"/>
              <a:gd name="connsiteX17" fmla="*/ 3573378 w 6049402"/>
              <a:gd name="connsiteY17" fmla="*/ 1782548 h 3024991"/>
              <a:gd name="connsiteX18" fmla="*/ 2935705 w 6049402"/>
              <a:gd name="connsiteY18" fmla="*/ 1337380 h 3024991"/>
              <a:gd name="connsiteX19" fmla="*/ 1648326 w 6049402"/>
              <a:gd name="connsiteY19" fmla="*/ 1036590 h 3024991"/>
              <a:gd name="connsiteX20" fmla="*/ 1070811 w 6049402"/>
              <a:gd name="connsiteY20" fmla="*/ 964401 h 3024991"/>
              <a:gd name="connsiteX0" fmla="*/ 0 w 6049402"/>
              <a:gd name="connsiteY0" fmla="*/ 1746454 h 3024991"/>
              <a:gd name="connsiteX1" fmla="*/ 24063 w 6049402"/>
              <a:gd name="connsiteY1" fmla="*/ 1674264 h 3024991"/>
              <a:gd name="connsiteX2" fmla="*/ 96253 w 6049402"/>
              <a:gd name="connsiteY2" fmla="*/ 1590043 h 3024991"/>
              <a:gd name="connsiteX3" fmla="*/ 156411 w 6049402"/>
              <a:gd name="connsiteY3" fmla="*/ 1517854 h 3024991"/>
              <a:gd name="connsiteX4" fmla="*/ 360947 w 6049402"/>
              <a:gd name="connsiteY4" fmla="*/ 1313317 h 3024991"/>
              <a:gd name="connsiteX5" fmla="*/ 806116 w 6049402"/>
              <a:gd name="connsiteY5" fmla="*/ 988464 h 3024991"/>
              <a:gd name="connsiteX6" fmla="*/ 1275347 w 6049402"/>
              <a:gd name="connsiteY6" fmla="*/ 759864 h 3024991"/>
              <a:gd name="connsiteX7" fmla="*/ 2658979 w 6049402"/>
              <a:gd name="connsiteY7" fmla="*/ 146254 h 3024991"/>
              <a:gd name="connsiteX8" fmla="*/ 3633533 w 6049402"/>
              <a:gd name="connsiteY8" fmla="*/ 1873 h 3024991"/>
              <a:gd name="connsiteX9" fmla="*/ 4788568 w 6049402"/>
              <a:gd name="connsiteY9" fmla="*/ 110159 h 3024991"/>
              <a:gd name="connsiteX10" fmla="*/ 5654842 w 6049402"/>
              <a:gd name="connsiteY10" fmla="*/ 675644 h 3024991"/>
              <a:gd name="connsiteX11" fmla="*/ 6039853 w 6049402"/>
              <a:gd name="connsiteY11" fmla="*/ 1722392 h 3024991"/>
              <a:gd name="connsiteX12" fmla="*/ 5967661 w 6049402"/>
              <a:gd name="connsiteY12" fmla="*/ 2540537 h 3024991"/>
              <a:gd name="connsiteX13" fmla="*/ 5522495 w 6049402"/>
              <a:gd name="connsiteY13" fmla="*/ 3009770 h 3024991"/>
              <a:gd name="connsiteX14" fmla="*/ 4680283 w 6049402"/>
              <a:gd name="connsiteY14" fmla="*/ 2841328 h 3024991"/>
              <a:gd name="connsiteX15" fmla="*/ 3970421 w 6049402"/>
              <a:gd name="connsiteY15" fmla="*/ 2167559 h 3024991"/>
              <a:gd name="connsiteX16" fmla="*/ 3573378 w 6049402"/>
              <a:gd name="connsiteY16" fmla="*/ 1782548 h 3024991"/>
              <a:gd name="connsiteX17" fmla="*/ 2935705 w 6049402"/>
              <a:gd name="connsiteY17" fmla="*/ 1337380 h 3024991"/>
              <a:gd name="connsiteX18" fmla="*/ 1648326 w 6049402"/>
              <a:gd name="connsiteY18" fmla="*/ 1036590 h 3024991"/>
              <a:gd name="connsiteX19" fmla="*/ 1070811 w 6049402"/>
              <a:gd name="connsiteY19" fmla="*/ 964401 h 3024991"/>
              <a:gd name="connsiteX0" fmla="*/ 0 w 6049402"/>
              <a:gd name="connsiteY0" fmla="*/ 1746454 h 3024991"/>
              <a:gd name="connsiteX1" fmla="*/ 24063 w 6049402"/>
              <a:gd name="connsiteY1" fmla="*/ 1674264 h 3024991"/>
              <a:gd name="connsiteX2" fmla="*/ 96253 w 6049402"/>
              <a:gd name="connsiteY2" fmla="*/ 1590043 h 3024991"/>
              <a:gd name="connsiteX3" fmla="*/ 156411 w 6049402"/>
              <a:gd name="connsiteY3" fmla="*/ 1517854 h 3024991"/>
              <a:gd name="connsiteX4" fmla="*/ 360947 w 6049402"/>
              <a:gd name="connsiteY4" fmla="*/ 1313317 h 3024991"/>
              <a:gd name="connsiteX5" fmla="*/ 806116 w 6049402"/>
              <a:gd name="connsiteY5" fmla="*/ 988464 h 3024991"/>
              <a:gd name="connsiteX6" fmla="*/ 2658979 w 6049402"/>
              <a:gd name="connsiteY6" fmla="*/ 146254 h 3024991"/>
              <a:gd name="connsiteX7" fmla="*/ 3633533 w 6049402"/>
              <a:gd name="connsiteY7" fmla="*/ 1873 h 3024991"/>
              <a:gd name="connsiteX8" fmla="*/ 4788568 w 6049402"/>
              <a:gd name="connsiteY8" fmla="*/ 110159 h 3024991"/>
              <a:gd name="connsiteX9" fmla="*/ 5654842 w 6049402"/>
              <a:gd name="connsiteY9" fmla="*/ 675644 h 3024991"/>
              <a:gd name="connsiteX10" fmla="*/ 6039853 w 6049402"/>
              <a:gd name="connsiteY10" fmla="*/ 1722392 h 3024991"/>
              <a:gd name="connsiteX11" fmla="*/ 5967661 w 6049402"/>
              <a:gd name="connsiteY11" fmla="*/ 2540537 h 3024991"/>
              <a:gd name="connsiteX12" fmla="*/ 5522495 w 6049402"/>
              <a:gd name="connsiteY12" fmla="*/ 3009770 h 3024991"/>
              <a:gd name="connsiteX13" fmla="*/ 4680283 w 6049402"/>
              <a:gd name="connsiteY13" fmla="*/ 2841328 h 3024991"/>
              <a:gd name="connsiteX14" fmla="*/ 3970421 w 6049402"/>
              <a:gd name="connsiteY14" fmla="*/ 2167559 h 3024991"/>
              <a:gd name="connsiteX15" fmla="*/ 3573378 w 6049402"/>
              <a:gd name="connsiteY15" fmla="*/ 1782548 h 3024991"/>
              <a:gd name="connsiteX16" fmla="*/ 2935705 w 6049402"/>
              <a:gd name="connsiteY16" fmla="*/ 1337380 h 3024991"/>
              <a:gd name="connsiteX17" fmla="*/ 1648326 w 6049402"/>
              <a:gd name="connsiteY17" fmla="*/ 1036590 h 3024991"/>
              <a:gd name="connsiteX18" fmla="*/ 1070811 w 6049402"/>
              <a:gd name="connsiteY18" fmla="*/ 964401 h 3024991"/>
              <a:gd name="connsiteX0" fmla="*/ 0 w 6049402"/>
              <a:gd name="connsiteY0" fmla="*/ 1746454 h 3024991"/>
              <a:gd name="connsiteX1" fmla="*/ 24063 w 6049402"/>
              <a:gd name="connsiteY1" fmla="*/ 1674264 h 3024991"/>
              <a:gd name="connsiteX2" fmla="*/ 96253 w 6049402"/>
              <a:gd name="connsiteY2" fmla="*/ 1590043 h 3024991"/>
              <a:gd name="connsiteX3" fmla="*/ 156411 w 6049402"/>
              <a:gd name="connsiteY3" fmla="*/ 1517854 h 3024991"/>
              <a:gd name="connsiteX4" fmla="*/ 360947 w 6049402"/>
              <a:gd name="connsiteY4" fmla="*/ 1313317 h 3024991"/>
              <a:gd name="connsiteX5" fmla="*/ 806116 w 6049402"/>
              <a:gd name="connsiteY5" fmla="*/ 988464 h 3024991"/>
              <a:gd name="connsiteX6" fmla="*/ 1600196 w 6049402"/>
              <a:gd name="connsiteY6" fmla="*/ 507200 h 3024991"/>
              <a:gd name="connsiteX7" fmla="*/ 2658979 w 6049402"/>
              <a:gd name="connsiteY7" fmla="*/ 146254 h 3024991"/>
              <a:gd name="connsiteX8" fmla="*/ 3633533 w 6049402"/>
              <a:gd name="connsiteY8" fmla="*/ 1873 h 3024991"/>
              <a:gd name="connsiteX9" fmla="*/ 4788568 w 6049402"/>
              <a:gd name="connsiteY9" fmla="*/ 110159 h 3024991"/>
              <a:gd name="connsiteX10" fmla="*/ 5654842 w 6049402"/>
              <a:gd name="connsiteY10" fmla="*/ 675644 h 3024991"/>
              <a:gd name="connsiteX11" fmla="*/ 6039853 w 6049402"/>
              <a:gd name="connsiteY11" fmla="*/ 1722392 h 3024991"/>
              <a:gd name="connsiteX12" fmla="*/ 5967661 w 6049402"/>
              <a:gd name="connsiteY12" fmla="*/ 2540537 h 3024991"/>
              <a:gd name="connsiteX13" fmla="*/ 5522495 w 6049402"/>
              <a:gd name="connsiteY13" fmla="*/ 3009770 h 3024991"/>
              <a:gd name="connsiteX14" fmla="*/ 4680283 w 6049402"/>
              <a:gd name="connsiteY14" fmla="*/ 2841328 h 3024991"/>
              <a:gd name="connsiteX15" fmla="*/ 3970421 w 6049402"/>
              <a:gd name="connsiteY15" fmla="*/ 2167559 h 3024991"/>
              <a:gd name="connsiteX16" fmla="*/ 3573378 w 6049402"/>
              <a:gd name="connsiteY16" fmla="*/ 1782548 h 3024991"/>
              <a:gd name="connsiteX17" fmla="*/ 2935705 w 6049402"/>
              <a:gd name="connsiteY17" fmla="*/ 1337380 h 3024991"/>
              <a:gd name="connsiteX18" fmla="*/ 1648326 w 6049402"/>
              <a:gd name="connsiteY18" fmla="*/ 1036590 h 3024991"/>
              <a:gd name="connsiteX19" fmla="*/ 1070811 w 6049402"/>
              <a:gd name="connsiteY19" fmla="*/ 964401 h 3024991"/>
              <a:gd name="connsiteX0" fmla="*/ 0 w 6049402"/>
              <a:gd name="connsiteY0" fmla="*/ 1746454 h 3024991"/>
              <a:gd name="connsiteX1" fmla="*/ 24063 w 6049402"/>
              <a:gd name="connsiteY1" fmla="*/ 1674264 h 3024991"/>
              <a:gd name="connsiteX2" fmla="*/ 96253 w 6049402"/>
              <a:gd name="connsiteY2" fmla="*/ 1590043 h 3024991"/>
              <a:gd name="connsiteX3" fmla="*/ 156411 w 6049402"/>
              <a:gd name="connsiteY3" fmla="*/ 1517854 h 3024991"/>
              <a:gd name="connsiteX4" fmla="*/ 360947 w 6049402"/>
              <a:gd name="connsiteY4" fmla="*/ 1313317 h 3024991"/>
              <a:gd name="connsiteX5" fmla="*/ 806116 w 6049402"/>
              <a:gd name="connsiteY5" fmla="*/ 988464 h 3024991"/>
              <a:gd name="connsiteX6" fmla="*/ 1600196 w 6049402"/>
              <a:gd name="connsiteY6" fmla="*/ 507200 h 3024991"/>
              <a:gd name="connsiteX7" fmla="*/ 2658979 w 6049402"/>
              <a:gd name="connsiteY7" fmla="*/ 146254 h 3024991"/>
              <a:gd name="connsiteX8" fmla="*/ 3633533 w 6049402"/>
              <a:gd name="connsiteY8" fmla="*/ 1873 h 3024991"/>
              <a:gd name="connsiteX9" fmla="*/ 4788568 w 6049402"/>
              <a:gd name="connsiteY9" fmla="*/ 110159 h 3024991"/>
              <a:gd name="connsiteX10" fmla="*/ 5654842 w 6049402"/>
              <a:gd name="connsiteY10" fmla="*/ 675644 h 3024991"/>
              <a:gd name="connsiteX11" fmla="*/ 6039853 w 6049402"/>
              <a:gd name="connsiteY11" fmla="*/ 1722392 h 3024991"/>
              <a:gd name="connsiteX12" fmla="*/ 5967661 w 6049402"/>
              <a:gd name="connsiteY12" fmla="*/ 2540537 h 3024991"/>
              <a:gd name="connsiteX13" fmla="*/ 5522495 w 6049402"/>
              <a:gd name="connsiteY13" fmla="*/ 3009770 h 3024991"/>
              <a:gd name="connsiteX14" fmla="*/ 4680283 w 6049402"/>
              <a:gd name="connsiteY14" fmla="*/ 2841328 h 3024991"/>
              <a:gd name="connsiteX15" fmla="*/ 3970421 w 6049402"/>
              <a:gd name="connsiteY15" fmla="*/ 2167559 h 3024991"/>
              <a:gd name="connsiteX16" fmla="*/ 3573378 w 6049402"/>
              <a:gd name="connsiteY16" fmla="*/ 1782548 h 3024991"/>
              <a:gd name="connsiteX17" fmla="*/ 2935705 w 6049402"/>
              <a:gd name="connsiteY17" fmla="*/ 1337380 h 3024991"/>
              <a:gd name="connsiteX18" fmla="*/ 1648326 w 6049402"/>
              <a:gd name="connsiteY18" fmla="*/ 1036590 h 3024991"/>
              <a:gd name="connsiteX19" fmla="*/ 1239253 w 6049402"/>
              <a:gd name="connsiteY19" fmla="*/ 952370 h 30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49402" h="3024991">
                <a:moveTo>
                  <a:pt x="0" y="1746454"/>
                </a:moveTo>
                <a:cubicBezTo>
                  <a:pt x="8021" y="1722391"/>
                  <a:pt x="13761" y="1697443"/>
                  <a:pt x="24063" y="1674264"/>
                </a:cubicBezTo>
                <a:cubicBezTo>
                  <a:pt x="40204" y="1637946"/>
                  <a:pt x="70075" y="1619129"/>
                  <a:pt x="96253" y="1590043"/>
                </a:cubicBezTo>
                <a:cubicBezTo>
                  <a:pt x="117207" y="1566761"/>
                  <a:pt x="134760" y="1540489"/>
                  <a:pt x="156411" y="1517854"/>
                </a:cubicBezTo>
                <a:cubicBezTo>
                  <a:pt x="223058" y="1448177"/>
                  <a:pt x="252663" y="1401549"/>
                  <a:pt x="360947" y="1313317"/>
                </a:cubicBezTo>
                <a:cubicBezTo>
                  <a:pt x="469231" y="1225085"/>
                  <a:pt x="599575" y="1122817"/>
                  <a:pt x="806116" y="988464"/>
                </a:cubicBezTo>
                <a:cubicBezTo>
                  <a:pt x="1012657" y="854111"/>
                  <a:pt x="1291386" y="647568"/>
                  <a:pt x="1600196" y="507200"/>
                </a:cubicBezTo>
                <a:cubicBezTo>
                  <a:pt x="1909006" y="366832"/>
                  <a:pt x="2320090" y="230475"/>
                  <a:pt x="2658979" y="146254"/>
                </a:cubicBezTo>
                <a:cubicBezTo>
                  <a:pt x="2997868" y="62033"/>
                  <a:pt x="3278602" y="7889"/>
                  <a:pt x="3633533" y="1873"/>
                </a:cubicBezTo>
                <a:cubicBezTo>
                  <a:pt x="3988464" y="-4143"/>
                  <a:pt x="4451683" y="-2136"/>
                  <a:pt x="4788568" y="110159"/>
                </a:cubicBezTo>
                <a:cubicBezTo>
                  <a:pt x="5125453" y="222454"/>
                  <a:pt x="5446295" y="406939"/>
                  <a:pt x="5654842" y="675644"/>
                </a:cubicBezTo>
                <a:cubicBezTo>
                  <a:pt x="5863389" y="944349"/>
                  <a:pt x="6019801" y="1399545"/>
                  <a:pt x="6039853" y="1722392"/>
                </a:cubicBezTo>
                <a:cubicBezTo>
                  <a:pt x="6059905" y="2045239"/>
                  <a:pt x="6053887" y="2325974"/>
                  <a:pt x="5967661" y="2540537"/>
                </a:cubicBezTo>
                <a:cubicBezTo>
                  <a:pt x="5881435" y="2755100"/>
                  <a:pt x="5737058" y="2959638"/>
                  <a:pt x="5522495" y="3009770"/>
                </a:cubicBezTo>
                <a:cubicBezTo>
                  <a:pt x="5307932" y="3059902"/>
                  <a:pt x="4938962" y="2981696"/>
                  <a:pt x="4680283" y="2841328"/>
                </a:cubicBezTo>
                <a:cubicBezTo>
                  <a:pt x="4421604" y="2700960"/>
                  <a:pt x="4154905" y="2344022"/>
                  <a:pt x="3970421" y="2167559"/>
                </a:cubicBezTo>
                <a:cubicBezTo>
                  <a:pt x="3785937" y="1991096"/>
                  <a:pt x="3745831" y="1920911"/>
                  <a:pt x="3573378" y="1782548"/>
                </a:cubicBezTo>
                <a:cubicBezTo>
                  <a:pt x="3400925" y="1644185"/>
                  <a:pt x="3256547" y="1461706"/>
                  <a:pt x="2935705" y="1337380"/>
                </a:cubicBezTo>
                <a:cubicBezTo>
                  <a:pt x="2614863" y="1213054"/>
                  <a:pt x="1931068" y="1100758"/>
                  <a:pt x="1648326" y="1036590"/>
                </a:cubicBezTo>
                <a:cubicBezTo>
                  <a:pt x="1365584" y="972422"/>
                  <a:pt x="1359569" y="967410"/>
                  <a:pt x="1239253" y="952370"/>
                </a:cubicBezTo>
              </a:path>
            </a:pathLst>
          </a:custGeom>
          <a:noFill/>
          <a:ln w="142875">
            <a:solidFill>
              <a:srgbClr val="FFC000">
                <a:alpha val="55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/>
          <p:cNvSpPr/>
          <p:nvPr/>
        </p:nvSpPr>
        <p:spPr>
          <a:xfrm>
            <a:off x="2069431" y="2585916"/>
            <a:ext cx="4871493" cy="2457629"/>
          </a:xfrm>
          <a:custGeom>
            <a:avLst/>
            <a:gdLst>
              <a:gd name="connsiteX0" fmla="*/ 0 w 4860823"/>
              <a:gd name="connsiteY0" fmla="*/ 1227221 h 2502568"/>
              <a:gd name="connsiteX1" fmla="*/ 1419726 w 4860823"/>
              <a:gd name="connsiteY1" fmla="*/ 1419726 h 2502568"/>
              <a:gd name="connsiteX2" fmla="*/ 1552073 w 4860823"/>
              <a:gd name="connsiteY2" fmla="*/ 1431758 h 2502568"/>
              <a:gd name="connsiteX3" fmla="*/ 1744579 w 4860823"/>
              <a:gd name="connsiteY3" fmla="*/ 1419726 h 2502568"/>
              <a:gd name="connsiteX4" fmla="*/ 1852863 w 4860823"/>
              <a:gd name="connsiteY4" fmla="*/ 1395663 h 2502568"/>
              <a:gd name="connsiteX5" fmla="*/ 1888957 w 4860823"/>
              <a:gd name="connsiteY5" fmla="*/ 1371600 h 2502568"/>
              <a:gd name="connsiteX6" fmla="*/ 1925052 w 4860823"/>
              <a:gd name="connsiteY6" fmla="*/ 1359568 h 2502568"/>
              <a:gd name="connsiteX7" fmla="*/ 2021305 w 4860823"/>
              <a:gd name="connsiteY7" fmla="*/ 1275347 h 2502568"/>
              <a:gd name="connsiteX8" fmla="*/ 2069431 w 4860823"/>
              <a:gd name="connsiteY8" fmla="*/ 1203158 h 2502568"/>
              <a:gd name="connsiteX9" fmla="*/ 2129589 w 4860823"/>
              <a:gd name="connsiteY9" fmla="*/ 1118937 h 2502568"/>
              <a:gd name="connsiteX10" fmla="*/ 2177715 w 4860823"/>
              <a:gd name="connsiteY10" fmla="*/ 1022684 h 2502568"/>
              <a:gd name="connsiteX11" fmla="*/ 2189747 w 4860823"/>
              <a:gd name="connsiteY11" fmla="*/ 986589 h 2502568"/>
              <a:gd name="connsiteX12" fmla="*/ 2213810 w 4860823"/>
              <a:gd name="connsiteY12" fmla="*/ 950495 h 2502568"/>
              <a:gd name="connsiteX13" fmla="*/ 2225842 w 4860823"/>
              <a:gd name="connsiteY13" fmla="*/ 914400 h 2502568"/>
              <a:gd name="connsiteX14" fmla="*/ 2273968 w 4860823"/>
              <a:gd name="connsiteY14" fmla="*/ 842210 h 2502568"/>
              <a:gd name="connsiteX15" fmla="*/ 2310063 w 4860823"/>
              <a:gd name="connsiteY15" fmla="*/ 782053 h 2502568"/>
              <a:gd name="connsiteX16" fmla="*/ 2334126 w 4860823"/>
              <a:gd name="connsiteY16" fmla="*/ 757989 h 2502568"/>
              <a:gd name="connsiteX17" fmla="*/ 2358189 w 4860823"/>
              <a:gd name="connsiteY17" fmla="*/ 721895 h 2502568"/>
              <a:gd name="connsiteX18" fmla="*/ 2671010 w 4860823"/>
              <a:gd name="connsiteY18" fmla="*/ 385010 h 2502568"/>
              <a:gd name="connsiteX19" fmla="*/ 2803357 w 4860823"/>
              <a:gd name="connsiteY19" fmla="*/ 276726 h 2502568"/>
              <a:gd name="connsiteX20" fmla="*/ 2863515 w 4860823"/>
              <a:gd name="connsiteY20" fmla="*/ 240631 h 2502568"/>
              <a:gd name="connsiteX21" fmla="*/ 2923673 w 4860823"/>
              <a:gd name="connsiteY21" fmla="*/ 192505 h 2502568"/>
              <a:gd name="connsiteX22" fmla="*/ 2959768 w 4860823"/>
              <a:gd name="connsiteY22" fmla="*/ 180474 h 2502568"/>
              <a:gd name="connsiteX23" fmla="*/ 3043989 w 4860823"/>
              <a:gd name="connsiteY23" fmla="*/ 132347 h 2502568"/>
              <a:gd name="connsiteX24" fmla="*/ 3080084 w 4860823"/>
              <a:gd name="connsiteY24" fmla="*/ 120316 h 2502568"/>
              <a:gd name="connsiteX25" fmla="*/ 3164305 w 4860823"/>
              <a:gd name="connsiteY25" fmla="*/ 72189 h 2502568"/>
              <a:gd name="connsiteX26" fmla="*/ 3212431 w 4860823"/>
              <a:gd name="connsiteY26" fmla="*/ 36095 h 2502568"/>
              <a:gd name="connsiteX27" fmla="*/ 3320715 w 4860823"/>
              <a:gd name="connsiteY27" fmla="*/ 0 h 2502568"/>
              <a:gd name="connsiteX28" fmla="*/ 3525252 w 4860823"/>
              <a:gd name="connsiteY28" fmla="*/ 12031 h 2502568"/>
              <a:gd name="connsiteX29" fmla="*/ 3669631 w 4860823"/>
              <a:gd name="connsiteY29" fmla="*/ 60158 h 2502568"/>
              <a:gd name="connsiteX30" fmla="*/ 3838073 w 4860823"/>
              <a:gd name="connsiteY30" fmla="*/ 84221 h 2502568"/>
              <a:gd name="connsiteX31" fmla="*/ 3910263 w 4860823"/>
              <a:gd name="connsiteY31" fmla="*/ 108284 h 2502568"/>
              <a:gd name="connsiteX32" fmla="*/ 3946357 w 4860823"/>
              <a:gd name="connsiteY32" fmla="*/ 120316 h 2502568"/>
              <a:gd name="connsiteX33" fmla="*/ 4018547 w 4860823"/>
              <a:gd name="connsiteY33" fmla="*/ 156410 h 2502568"/>
              <a:gd name="connsiteX34" fmla="*/ 4247147 w 4860823"/>
              <a:gd name="connsiteY34" fmla="*/ 312821 h 2502568"/>
              <a:gd name="connsiteX35" fmla="*/ 4343400 w 4860823"/>
              <a:gd name="connsiteY35" fmla="*/ 409074 h 2502568"/>
              <a:gd name="connsiteX36" fmla="*/ 4391526 w 4860823"/>
              <a:gd name="connsiteY36" fmla="*/ 433137 h 2502568"/>
              <a:gd name="connsiteX37" fmla="*/ 4427621 w 4860823"/>
              <a:gd name="connsiteY37" fmla="*/ 469231 h 2502568"/>
              <a:gd name="connsiteX38" fmla="*/ 4463715 w 4860823"/>
              <a:gd name="connsiteY38" fmla="*/ 493295 h 2502568"/>
              <a:gd name="connsiteX39" fmla="*/ 4572000 w 4860823"/>
              <a:gd name="connsiteY39" fmla="*/ 613610 h 2502568"/>
              <a:gd name="connsiteX40" fmla="*/ 4596063 w 4860823"/>
              <a:gd name="connsiteY40" fmla="*/ 637674 h 2502568"/>
              <a:gd name="connsiteX41" fmla="*/ 4644189 w 4860823"/>
              <a:gd name="connsiteY41" fmla="*/ 745958 h 2502568"/>
              <a:gd name="connsiteX42" fmla="*/ 4656221 w 4860823"/>
              <a:gd name="connsiteY42" fmla="*/ 794084 h 2502568"/>
              <a:gd name="connsiteX43" fmla="*/ 4704347 w 4860823"/>
              <a:gd name="connsiteY43" fmla="*/ 866274 h 2502568"/>
              <a:gd name="connsiteX44" fmla="*/ 4764505 w 4860823"/>
              <a:gd name="connsiteY44" fmla="*/ 1022684 h 2502568"/>
              <a:gd name="connsiteX45" fmla="*/ 4812631 w 4860823"/>
              <a:gd name="connsiteY45" fmla="*/ 1167063 h 2502568"/>
              <a:gd name="connsiteX46" fmla="*/ 4824663 w 4860823"/>
              <a:gd name="connsiteY46" fmla="*/ 1203158 h 2502568"/>
              <a:gd name="connsiteX47" fmla="*/ 4848726 w 4860823"/>
              <a:gd name="connsiteY47" fmla="*/ 1263316 h 2502568"/>
              <a:gd name="connsiteX48" fmla="*/ 4860757 w 4860823"/>
              <a:gd name="connsiteY48" fmla="*/ 1359568 h 2502568"/>
              <a:gd name="connsiteX49" fmla="*/ 4836694 w 4860823"/>
              <a:gd name="connsiteY49" fmla="*/ 1684421 h 2502568"/>
              <a:gd name="connsiteX50" fmla="*/ 4692315 w 4860823"/>
              <a:gd name="connsiteY50" fmla="*/ 2141621 h 2502568"/>
              <a:gd name="connsiteX51" fmla="*/ 4668252 w 4860823"/>
              <a:gd name="connsiteY51" fmla="*/ 2201779 h 2502568"/>
              <a:gd name="connsiteX52" fmla="*/ 4644189 w 4860823"/>
              <a:gd name="connsiteY52" fmla="*/ 2249905 h 2502568"/>
              <a:gd name="connsiteX53" fmla="*/ 4608094 w 4860823"/>
              <a:gd name="connsiteY53" fmla="*/ 2310063 h 2502568"/>
              <a:gd name="connsiteX54" fmla="*/ 4559968 w 4860823"/>
              <a:gd name="connsiteY54" fmla="*/ 2442410 h 2502568"/>
              <a:gd name="connsiteX55" fmla="*/ 4535905 w 4860823"/>
              <a:gd name="connsiteY55" fmla="*/ 2490537 h 2502568"/>
              <a:gd name="connsiteX56" fmla="*/ 4487779 w 4860823"/>
              <a:gd name="connsiteY56" fmla="*/ 2502568 h 2502568"/>
              <a:gd name="connsiteX57" fmla="*/ 4186989 w 4860823"/>
              <a:gd name="connsiteY57" fmla="*/ 2466474 h 2502568"/>
              <a:gd name="connsiteX58" fmla="*/ 4042610 w 4860823"/>
              <a:gd name="connsiteY58" fmla="*/ 2454442 h 2502568"/>
              <a:gd name="connsiteX59" fmla="*/ 3886200 w 4860823"/>
              <a:gd name="connsiteY59" fmla="*/ 2430379 h 2502568"/>
              <a:gd name="connsiteX60" fmla="*/ 3753852 w 4860823"/>
              <a:gd name="connsiteY60" fmla="*/ 2394284 h 2502568"/>
              <a:gd name="connsiteX61" fmla="*/ 3705726 w 4860823"/>
              <a:gd name="connsiteY61" fmla="*/ 2382253 h 2502568"/>
              <a:gd name="connsiteX62" fmla="*/ 3573379 w 4860823"/>
              <a:gd name="connsiteY62" fmla="*/ 2322095 h 2502568"/>
              <a:gd name="connsiteX63" fmla="*/ 3416968 w 4860823"/>
              <a:gd name="connsiteY63" fmla="*/ 2237874 h 2502568"/>
              <a:gd name="connsiteX64" fmla="*/ 3368842 w 4860823"/>
              <a:gd name="connsiteY64" fmla="*/ 2213810 h 2502568"/>
              <a:gd name="connsiteX65" fmla="*/ 3308684 w 4860823"/>
              <a:gd name="connsiteY65" fmla="*/ 2177716 h 2502568"/>
              <a:gd name="connsiteX66" fmla="*/ 3212431 w 4860823"/>
              <a:gd name="connsiteY66" fmla="*/ 2141621 h 2502568"/>
              <a:gd name="connsiteX67" fmla="*/ 3140242 w 4860823"/>
              <a:gd name="connsiteY67" fmla="*/ 2105526 h 2502568"/>
              <a:gd name="connsiteX68" fmla="*/ 3043989 w 4860823"/>
              <a:gd name="connsiteY68" fmla="*/ 2069431 h 2502568"/>
              <a:gd name="connsiteX69" fmla="*/ 3007894 w 4860823"/>
              <a:gd name="connsiteY69" fmla="*/ 2045368 h 2502568"/>
              <a:gd name="connsiteX70" fmla="*/ 2911642 w 4860823"/>
              <a:gd name="connsiteY70" fmla="*/ 2009274 h 2502568"/>
              <a:gd name="connsiteX71" fmla="*/ 2875547 w 4860823"/>
              <a:gd name="connsiteY71" fmla="*/ 1997242 h 2502568"/>
              <a:gd name="connsiteX72" fmla="*/ 2779294 w 4860823"/>
              <a:gd name="connsiteY72" fmla="*/ 1937084 h 2502568"/>
              <a:gd name="connsiteX73" fmla="*/ 2767263 w 4860823"/>
              <a:gd name="connsiteY73" fmla="*/ 1852863 h 2502568"/>
              <a:gd name="connsiteX74" fmla="*/ 2695073 w 4860823"/>
              <a:gd name="connsiteY74" fmla="*/ 1804737 h 2502568"/>
              <a:gd name="connsiteX75" fmla="*/ 2671010 w 4860823"/>
              <a:gd name="connsiteY75" fmla="*/ 1768642 h 2502568"/>
              <a:gd name="connsiteX0" fmla="*/ 0 w 4860823"/>
              <a:gd name="connsiteY0" fmla="*/ 1227221 h 2490537"/>
              <a:gd name="connsiteX1" fmla="*/ 1419726 w 4860823"/>
              <a:gd name="connsiteY1" fmla="*/ 1419726 h 2490537"/>
              <a:gd name="connsiteX2" fmla="*/ 1552073 w 4860823"/>
              <a:gd name="connsiteY2" fmla="*/ 1431758 h 2490537"/>
              <a:gd name="connsiteX3" fmla="*/ 1744579 w 4860823"/>
              <a:gd name="connsiteY3" fmla="*/ 1419726 h 2490537"/>
              <a:gd name="connsiteX4" fmla="*/ 1852863 w 4860823"/>
              <a:gd name="connsiteY4" fmla="*/ 1395663 h 2490537"/>
              <a:gd name="connsiteX5" fmla="*/ 1888957 w 4860823"/>
              <a:gd name="connsiteY5" fmla="*/ 1371600 h 2490537"/>
              <a:gd name="connsiteX6" fmla="*/ 1925052 w 4860823"/>
              <a:gd name="connsiteY6" fmla="*/ 1359568 h 2490537"/>
              <a:gd name="connsiteX7" fmla="*/ 2021305 w 4860823"/>
              <a:gd name="connsiteY7" fmla="*/ 1275347 h 2490537"/>
              <a:gd name="connsiteX8" fmla="*/ 2069431 w 4860823"/>
              <a:gd name="connsiteY8" fmla="*/ 1203158 h 2490537"/>
              <a:gd name="connsiteX9" fmla="*/ 2129589 w 4860823"/>
              <a:gd name="connsiteY9" fmla="*/ 1118937 h 2490537"/>
              <a:gd name="connsiteX10" fmla="*/ 2177715 w 4860823"/>
              <a:gd name="connsiteY10" fmla="*/ 1022684 h 2490537"/>
              <a:gd name="connsiteX11" fmla="*/ 2189747 w 4860823"/>
              <a:gd name="connsiteY11" fmla="*/ 986589 h 2490537"/>
              <a:gd name="connsiteX12" fmla="*/ 2213810 w 4860823"/>
              <a:gd name="connsiteY12" fmla="*/ 950495 h 2490537"/>
              <a:gd name="connsiteX13" fmla="*/ 2225842 w 4860823"/>
              <a:gd name="connsiteY13" fmla="*/ 914400 h 2490537"/>
              <a:gd name="connsiteX14" fmla="*/ 2273968 w 4860823"/>
              <a:gd name="connsiteY14" fmla="*/ 842210 h 2490537"/>
              <a:gd name="connsiteX15" fmla="*/ 2310063 w 4860823"/>
              <a:gd name="connsiteY15" fmla="*/ 782053 h 2490537"/>
              <a:gd name="connsiteX16" fmla="*/ 2334126 w 4860823"/>
              <a:gd name="connsiteY16" fmla="*/ 757989 h 2490537"/>
              <a:gd name="connsiteX17" fmla="*/ 2358189 w 4860823"/>
              <a:gd name="connsiteY17" fmla="*/ 721895 h 2490537"/>
              <a:gd name="connsiteX18" fmla="*/ 2671010 w 4860823"/>
              <a:gd name="connsiteY18" fmla="*/ 385010 h 2490537"/>
              <a:gd name="connsiteX19" fmla="*/ 2803357 w 4860823"/>
              <a:gd name="connsiteY19" fmla="*/ 276726 h 2490537"/>
              <a:gd name="connsiteX20" fmla="*/ 2863515 w 4860823"/>
              <a:gd name="connsiteY20" fmla="*/ 240631 h 2490537"/>
              <a:gd name="connsiteX21" fmla="*/ 2923673 w 4860823"/>
              <a:gd name="connsiteY21" fmla="*/ 192505 h 2490537"/>
              <a:gd name="connsiteX22" fmla="*/ 2959768 w 4860823"/>
              <a:gd name="connsiteY22" fmla="*/ 180474 h 2490537"/>
              <a:gd name="connsiteX23" fmla="*/ 3043989 w 4860823"/>
              <a:gd name="connsiteY23" fmla="*/ 132347 h 2490537"/>
              <a:gd name="connsiteX24" fmla="*/ 3080084 w 4860823"/>
              <a:gd name="connsiteY24" fmla="*/ 120316 h 2490537"/>
              <a:gd name="connsiteX25" fmla="*/ 3164305 w 4860823"/>
              <a:gd name="connsiteY25" fmla="*/ 72189 h 2490537"/>
              <a:gd name="connsiteX26" fmla="*/ 3212431 w 4860823"/>
              <a:gd name="connsiteY26" fmla="*/ 36095 h 2490537"/>
              <a:gd name="connsiteX27" fmla="*/ 3320715 w 4860823"/>
              <a:gd name="connsiteY27" fmla="*/ 0 h 2490537"/>
              <a:gd name="connsiteX28" fmla="*/ 3525252 w 4860823"/>
              <a:gd name="connsiteY28" fmla="*/ 12031 h 2490537"/>
              <a:gd name="connsiteX29" fmla="*/ 3669631 w 4860823"/>
              <a:gd name="connsiteY29" fmla="*/ 60158 h 2490537"/>
              <a:gd name="connsiteX30" fmla="*/ 3838073 w 4860823"/>
              <a:gd name="connsiteY30" fmla="*/ 84221 h 2490537"/>
              <a:gd name="connsiteX31" fmla="*/ 3910263 w 4860823"/>
              <a:gd name="connsiteY31" fmla="*/ 108284 h 2490537"/>
              <a:gd name="connsiteX32" fmla="*/ 3946357 w 4860823"/>
              <a:gd name="connsiteY32" fmla="*/ 120316 h 2490537"/>
              <a:gd name="connsiteX33" fmla="*/ 4018547 w 4860823"/>
              <a:gd name="connsiteY33" fmla="*/ 156410 h 2490537"/>
              <a:gd name="connsiteX34" fmla="*/ 4247147 w 4860823"/>
              <a:gd name="connsiteY34" fmla="*/ 312821 h 2490537"/>
              <a:gd name="connsiteX35" fmla="*/ 4343400 w 4860823"/>
              <a:gd name="connsiteY35" fmla="*/ 409074 h 2490537"/>
              <a:gd name="connsiteX36" fmla="*/ 4391526 w 4860823"/>
              <a:gd name="connsiteY36" fmla="*/ 433137 h 2490537"/>
              <a:gd name="connsiteX37" fmla="*/ 4427621 w 4860823"/>
              <a:gd name="connsiteY37" fmla="*/ 469231 h 2490537"/>
              <a:gd name="connsiteX38" fmla="*/ 4463715 w 4860823"/>
              <a:gd name="connsiteY38" fmla="*/ 493295 h 2490537"/>
              <a:gd name="connsiteX39" fmla="*/ 4572000 w 4860823"/>
              <a:gd name="connsiteY39" fmla="*/ 613610 h 2490537"/>
              <a:gd name="connsiteX40" fmla="*/ 4596063 w 4860823"/>
              <a:gd name="connsiteY40" fmla="*/ 637674 h 2490537"/>
              <a:gd name="connsiteX41" fmla="*/ 4644189 w 4860823"/>
              <a:gd name="connsiteY41" fmla="*/ 745958 h 2490537"/>
              <a:gd name="connsiteX42" fmla="*/ 4656221 w 4860823"/>
              <a:gd name="connsiteY42" fmla="*/ 794084 h 2490537"/>
              <a:gd name="connsiteX43" fmla="*/ 4704347 w 4860823"/>
              <a:gd name="connsiteY43" fmla="*/ 866274 h 2490537"/>
              <a:gd name="connsiteX44" fmla="*/ 4764505 w 4860823"/>
              <a:gd name="connsiteY44" fmla="*/ 1022684 h 2490537"/>
              <a:gd name="connsiteX45" fmla="*/ 4812631 w 4860823"/>
              <a:gd name="connsiteY45" fmla="*/ 1167063 h 2490537"/>
              <a:gd name="connsiteX46" fmla="*/ 4824663 w 4860823"/>
              <a:gd name="connsiteY46" fmla="*/ 1203158 h 2490537"/>
              <a:gd name="connsiteX47" fmla="*/ 4848726 w 4860823"/>
              <a:gd name="connsiteY47" fmla="*/ 1263316 h 2490537"/>
              <a:gd name="connsiteX48" fmla="*/ 4860757 w 4860823"/>
              <a:gd name="connsiteY48" fmla="*/ 1359568 h 2490537"/>
              <a:gd name="connsiteX49" fmla="*/ 4836694 w 4860823"/>
              <a:gd name="connsiteY49" fmla="*/ 1684421 h 2490537"/>
              <a:gd name="connsiteX50" fmla="*/ 4692315 w 4860823"/>
              <a:gd name="connsiteY50" fmla="*/ 2141621 h 2490537"/>
              <a:gd name="connsiteX51" fmla="*/ 4668252 w 4860823"/>
              <a:gd name="connsiteY51" fmla="*/ 2201779 h 2490537"/>
              <a:gd name="connsiteX52" fmla="*/ 4644189 w 4860823"/>
              <a:gd name="connsiteY52" fmla="*/ 2249905 h 2490537"/>
              <a:gd name="connsiteX53" fmla="*/ 4608094 w 4860823"/>
              <a:gd name="connsiteY53" fmla="*/ 2310063 h 2490537"/>
              <a:gd name="connsiteX54" fmla="*/ 4559968 w 4860823"/>
              <a:gd name="connsiteY54" fmla="*/ 2442410 h 2490537"/>
              <a:gd name="connsiteX55" fmla="*/ 4535905 w 4860823"/>
              <a:gd name="connsiteY55" fmla="*/ 2490537 h 2490537"/>
              <a:gd name="connsiteX56" fmla="*/ 4186989 w 4860823"/>
              <a:gd name="connsiteY56" fmla="*/ 2466474 h 2490537"/>
              <a:gd name="connsiteX57" fmla="*/ 4042610 w 4860823"/>
              <a:gd name="connsiteY57" fmla="*/ 2454442 h 2490537"/>
              <a:gd name="connsiteX58" fmla="*/ 3886200 w 4860823"/>
              <a:gd name="connsiteY58" fmla="*/ 2430379 h 2490537"/>
              <a:gd name="connsiteX59" fmla="*/ 3753852 w 4860823"/>
              <a:gd name="connsiteY59" fmla="*/ 2394284 h 2490537"/>
              <a:gd name="connsiteX60" fmla="*/ 3705726 w 4860823"/>
              <a:gd name="connsiteY60" fmla="*/ 2382253 h 2490537"/>
              <a:gd name="connsiteX61" fmla="*/ 3573379 w 4860823"/>
              <a:gd name="connsiteY61" fmla="*/ 2322095 h 2490537"/>
              <a:gd name="connsiteX62" fmla="*/ 3416968 w 4860823"/>
              <a:gd name="connsiteY62" fmla="*/ 2237874 h 2490537"/>
              <a:gd name="connsiteX63" fmla="*/ 3368842 w 4860823"/>
              <a:gd name="connsiteY63" fmla="*/ 2213810 h 2490537"/>
              <a:gd name="connsiteX64" fmla="*/ 3308684 w 4860823"/>
              <a:gd name="connsiteY64" fmla="*/ 2177716 h 2490537"/>
              <a:gd name="connsiteX65" fmla="*/ 3212431 w 4860823"/>
              <a:gd name="connsiteY65" fmla="*/ 2141621 h 2490537"/>
              <a:gd name="connsiteX66" fmla="*/ 3140242 w 4860823"/>
              <a:gd name="connsiteY66" fmla="*/ 2105526 h 2490537"/>
              <a:gd name="connsiteX67" fmla="*/ 3043989 w 4860823"/>
              <a:gd name="connsiteY67" fmla="*/ 2069431 h 2490537"/>
              <a:gd name="connsiteX68" fmla="*/ 3007894 w 4860823"/>
              <a:gd name="connsiteY68" fmla="*/ 2045368 h 2490537"/>
              <a:gd name="connsiteX69" fmla="*/ 2911642 w 4860823"/>
              <a:gd name="connsiteY69" fmla="*/ 2009274 h 2490537"/>
              <a:gd name="connsiteX70" fmla="*/ 2875547 w 4860823"/>
              <a:gd name="connsiteY70" fmla="*/ 1997242 h 2490537"/>
              <a:gd name="connsiteX71" fmla="*/ 2779294 w 4860823"/>
              <a:gd name="connsiteY71" fmla="*/ 1937084 h 2490537"/>
              <a:gd name="connsiteX72" fmla="*/ 2767263 w 4860823"/>
              <a:gd name="connsiteY72" fmla="*/ 1852863 h 2490537"/>
              <a:gd name="connsiteX73" fmla="*/ 2695073 w 4860823"/>
              <a:gd name="connsiteY73" fmla="*/ 1804737 h 2490537"/>
              <a:gd name="connsiteX74" fmla="*/ 2671010 w 4860823"/>
              <a:gd name="connsiteY74" fmla="*/ 1768642 h 2490537"/>
              <a:gd name="connsiteX0" fmla="*/ 0 w 4860823"/>
              <a:gd name="connsiteY0" fmla="*/ 1227221 h 2466760"/>
              <a:gd name="connsiteX1" fmla="*/ 1419726 w 4860823"/>
              <a:gd name="connsiteY1" fmla="*/ 1419726 h 2466760"/>
              <a:gd name="connsiteX2" fmla="*/ 1552073 w 4860823"/>
              <a:gd name="connsiteY2" fmla="*/ 1431758 h 2466760"/>
              <a:gd name="connsiteX3" fmla="*/ 1744579 w 4860823"/>
              <a:gd name="connsiteY3" fmla="*/ 1419726 h 2466760"/>
              <a:gd name="connsiteX4" fmla="*/ 1852863 w 4860823"/>
              <a:gd name="connsiteY4" fmla="*/ 1395663 h 2466760"/>
              <a:gd name="connsiteX5" fmla="*/ 1888957 w 4860823"/>
              <a:gd name="connsiteY5" fmla="*/ 1371600 h 2466760"/>
              <a:gd name="connsiteX6" fmla="*/ 1925052 w 4860823"/>
              <a:gd name="connsiteY6" fmla="*/ 1359568 h 2466760"/>
              <a:gd name="connsiteX7" fmla="*/ 2021305 w 4860823"/>
              <a:gd name="connsiteY7" fmla="*/ 1275347 h 2466760"/>
              <a:gd name="connsiteX8" fmla="*/ 2069431 w 4860823"/>
              <a:gd name="connsiteY8" fmla="*/ 1203158 h 2466760"/>
              <a:gd name="connsiteX9" fmla="*/ 2129589 w 4860823"/>
              <a:gd name="connsiteY9" fmla="*/ 1118937 h 2466760"/>
              <a:gd name="connsiteX10" fmla="*/ 2177715 w 4860823"/>
              <a:gd name="connsiteY10" fmla="*/ 1022684 h 2466760"/>
              <a:gd name="connsiteX11" fmla="*/ 2189747 w 4860823"/>
              <a:gd name="connsiteY11" fmla="*/ 986589 h 2466760"/>
              <a:gd name="connsiteX12" fmla="*/ 2213810 w 4860823"/>
              <a:gd name="connsiteY12" fmla="*/ 950495 h 2466760"/>
              <a:gd name="connsiteX13" fmla="*/ 2225842 w 4860823"/>
              <a:gd name="connsiteY13" fmla="*/ 914400 h 2466760"/>
              <a:gd name="connsiteX14" fmla="*/ 2273968 w 4860823"/>
              <a:gd name="connsiteY14" fmla="*/ 842210 h 2466760"/>
              <a:gd name="connsiteX15" fmla="*/ 2310063 w 4860823"/>
              <a:gd name="connsiteY15" fmla="*/ 782053 h 2466760"/>
              <a:gd name="connsiteX16" fmla="*/ 2334126 w 4860823"/>
              <a:gd name="connsiteY16" fmla="*/ 757989 h 2466760"/>
              <a:gd name="connsiteX17" fmla="*/ 2358189 w 4860823"/>
              <a:gd name="connsiteY17" fmla="*/ 721895 h 2466760"/>
              <a:gd name="connsiteX18" fmla="*/ 2671010 w 4860823"/>
              <a:gd name="connsiteY18" fmla="*/ 385010 h 2466760"/>
              <a:gd name="connsiteX19" fmla="*/ 2803357 w 4860823"/>
              <a:gd name="connsiteY19" fmla="*/ 276726 h 2466760"/>
              <a:gd name="connsiteX20" fmla="*/ 2863515 w 4860823"/>
              <a:gd name="connsiteY20" fmla="*/ 240631 h 2466760"/>
              <a:gd name="connsiteX21" fmla="*/ 2923673 w 4860823"/>
              <a:gd name="connsiteY21" fmla="*/ 192505 h 2466760"/>
              <a:gd name="connsiteX22" fmla="*/ 2959768 w 4860823"/>
              <a:gd name="connsiteY22" fmla="*/ 180474 h 2466760"/>
              <a:gd name="connsiteX23" fmla="*/ 3043989 w 4860823"/>
              <a:gd name="connsiteY23" fmla="*/ 132347 h 2466760"/>
              <a:gd name="connsiteX24" fmla="*/ 3080084 w 4860823"/>
              <a:gd name="connsiteY24" fmla="*/ 120316 h 2466760"/>
              <a:gd name="connsiteX25" fmla="*/ 3164305 w 4860823"/>
              <a:gd name="connsiteY25" fmla="*/ 72189 h 2466760"/>
              <a:gd name="connsiteX26" fmla="*/ 3212431 w 4860823"/>
              <a:gd name="connsiteY26" fmla="*/ 36095 h 2466760"/>
              <a:gd name="connsiteX27" fmla="*/ 3320715 w 4860823"/>
              <a:gd name="connsiteY27" fmla="*/ 0 h 2466760"/>
              <a:gd name="connsiteX28" fmla="*/ 3525252 w 4860823"/>
              <a:gd name="connsiteY28" fmla="*/ 12031 h 2466760"/>
              <a:gd name="connsiteX29" fmla="*/ 3669631 w 4860823"/>
              <a:gd name="connsiteY29" fmla="*/ 60158 h 2466760"/>
              <a:gd name="connsiteX30" fmla="*/ 3838073 w 4860823"/>
              <a:gd name="connsiteY30" fmla="*/ 84221 h 2466760"/>
              <a:gd name="connsiteX31" fmla="*/ 3910263 w 4860823"/>
              <a:gd name="connsiteY31" fmla="*/ 108284 h 2466760"/>
              <a:gd name="connsiteX32" fmla="*/ 3946357 w 4860823"/>
              <a:gd name="connsiteY32" fmla="*/ 120316 h 2466760"/>
              <a:gd name="connsiteX33" fmla="*/ 4018547 w 4860823"/>
              <a:gd name="connsiteY33" fmla="*/ 156410 h 2466760"/>
              <a:gd name="connsiteX34" fmla="*/ 4247147 w 4860823"/>
              <a:gd name="connsiteY34" fmla="*/ 312821 h 2466760"/>
              <a:gd name="connsiteX35" fmla="*/ 4343400 w 4860823"/>
              <a:gd name="connsiteY35" fmla="*/ 409074 h 2466760"/>
              <a:gd name="connsiteX36" fmla="*/ 4391526 w 4860823"/>
              <a:gd name="connsiteY36" fmla="*/ 433137 h 2466760"/>
              <a:gd name="connsiteX37" fmla="*/ 4427621 w 4860823"/>
              <a:gd name="connsiteY37" fmla="*/ 469231 h 2466760"/>
              <a:gd name="connsiteX38" fmla="*/ 4463715 w 4860823"/>
              <a:gd name="connsiteY38" fmla="*/ 493295 h 2466760"/>
              <a:gd name="connsiteX39" fmla="*/ 4572000 w 4860823"/>
              <a:gd name="connsiteY39" fmla="*/ 613610 h 2466760"/>
              <a:gd name="connsiteX40" fmla="*/ 4596063 w 4860823"/>
              <a:gd name="connsiteY40" fmla="*/ 637674 h 2466760"/>
              <a:gd name="connsiteX41" fmla="*/ 4644189 w 4860823"/>
              <a:gd name="connsiteY41" fmla="*/ 745958 h 2466760"/>
              <a:gd name="connsiteX42" fmla="*/ 4656221 w 4860823"/>
              <a:gd name="connsiteY42" fmla="*/ 794084 h 2466760"/>
              <a:gd name="connsiteX43" fmla="*/ 4704347 w 4860823"/>
              <a:gd name="connsiteY43" fmla="*/ 866274 h 2466760"/>
              <a:gd name="connsiteX44" fmla="*/ 4764505 w 4860823"/>
              <a:gd name="connsiteY44" fmla="*/ 1022684 h 2466760"/>
              <a:gd name="connsiteX45" fmla="*/ 4812631 w 4860823"/>
              <a:gd name="connsiteY45" fmla="*/ 1167063 h 2466760"/>
              <a:gd name="connsiteX46" fmla="*/ 4824663 w 4860823"/>
              <a:gd name="connsiteY46" fmla="*/ 1203158 h 2466760"/>
              <a:gd name="connsiteX47" fmla="*/ 4848726 w 4860823"/>
              <a:gd name="connsiteY47" fmla="*/ 1263316 h 2466760"/>
              <a:gd name="connsiteX48" fmla="*/ 4860757 w 4860823"/>
              <a:gd name="connsiteY48" fmla="*/ 1359568 h 2466760"/>
              <a:gd name="connsiteX49" fmla="*/ 4836694 w 4860823"/>
              <a:gd name="connsiteY49" fmla="*/ 1684421 h 2466760"/>
              <a:gd name="connsiteX50" fmla="*/ 4692315 w 4860823"/>
              <a:gd name="connsiteY50" fmla="*/ 2141621 h 2466760"/>
              <a:gd name="connsiteX51" fmla="*/ 4668252 w 4860823"/>
              <a:gd name="connsiteY51" fmla="*/ 2201779 h 2466760"/>
              <a:gd name="connsiteX52" fmla="*/ 4644189 w 4860823"/>
              <a:gd name="connsiteY52" fmla="*/ 2249905 h 2466760"/>
              <a:gd name="connsiteX53" fmla="*/ 4608094 w 4860823"/>
              <a:gd name="connsiteY53" fmla="*/ 2310063 h 2466760"/>
              <a:gd name="connsiteX54" fmla="*/ 4559968 w 4860823"/>
              <a:gd name="connsiteY54" fmla="*/ 2442410 h 2466760"/>
              <a:gd name="connsiteX55" fmla="*/ 4186989 w 4860823"/>
              <a:gd name="connsiteY55" fmla="*/ 2466474 h 2466760"/>
              <a:gd name="connsiteX56" fmla="*/ 4042610 w 4860823"/>
              <a:gd name="connsiteY56" fmla="*/ 2454442 h 2466760"/>
              <a:gd name="connsiteX57" fmla="*/ 3886200 w 4860823"/>
              <a:gd name="connsiteY57" fmla="*/ 2430379 h 2466760"/>
              <a:gd name="connsiteX58" fmla="*/ 3753852 w 4860823"/>
              <a:gd name="connsiteY58" fmla="*/ 2394284 h 2466760"/>
              <a:gd name="connsiteX59" fmla="*/ 3705726 w 4860823"/>
              <a:gd name="connsiteY59" fmla="*/ 2382253 h 2466760"/>
              <a:gd name="connsiteX60" fmla="*/ 3573379 w 4860823"/>
              <a:gd name="connsiteY60" fmla="*/ 2322095 h 2466760"/>
              <a:gd name="connsiteX61" fmla="*/ 3416968 w 4860823"/>
              <a:gd name="connsiteY61" fmla="*/ 2237874 h 2466760"/>
              <a:gd name="connsiteX62" fmla="*/ 3368842 w 4860823"/>
              <a:gd name="connsiteY62" fmla="*/ 2213810 h 2466760"/>
              <a:gd name="connsiteX63" fmla="*/ 3308684 w 4860823"/>
              <a:gd name="connsiteY63" fmla="*/ 2177716 h 2466760"/>
              <a:gd name="connsiteX64" fmla="*/ 3212431 w 4860823"/>
              <a:gd name="connsiteY64" fmla="*/ 2141621 h 2466760"/>
              <a:gd name="connsiteX65" fmla="*/ 3140242 w 4860823"/>
              <a:gd name="connsiteY65" fmla="*/ 2105526 h 2466760"/>
              <a:gd name="connsiteX66" fmla="*/ 3043989 w 4860823"/>
              <a:gd name="connsiteY66" fmla="*/ 2069431 h 2466760"/>
              <a:gd name="connsiteX67" fmla="*/ 3007894 w 4860823"/>
              <a:gd name="connsiteY67" fmla="*/ 2045368 h 2466760"/>
              <a:gd name="connsiteX68" fmla="*/ 2911642 w 4860823"/>
              <a:gd name="connsiteY68" fmla="*/ 2009274 h 2466760"/>
              <a:gd name="connsiteX69" fmla="*/ 2875547 w 4860823"/>
              <a:gd name="connsiteY69" fmla="*/ 1997242 h 2466760"/>
              <a:gd name="connsiteX70" fmla="*/ 2779294 w 4860823"/>
              <a:gd name="connsiteY70" fmla="*/ 1937084 h 2466760"/>
              <a:gd name="connsiteX71" fmla="*/ 2767263 w 4860823"/>
              <a:gd name="connsiteY71" fmla="*/ 1852863 h 2466760"/>
              <a:gd name="connsiteX72" fmla="*/ 2695073 w 4860823"/>
              <a:gd name="connsiteY72" fmla="*/ 1804737 h 2466760"/>
              <a:gd name="connsiteX73" fmla="*/ 2671010 w 4860823"/>
              <a:gd name="connsiteY73" fmla="*/ 1768642 h 2466760"/>
              <a:gd name="connsiteX0" fmla="*/ 0 w 4860823"/>
              <a:gd name="connsiteY0" fmla="*/ 1227221 h 2475511"/>
              <a:gd name="connsiteX1" fmla="*/ 1419726 w 4860823"/>
              <a:gd name="connsiteY1" fmla="*/ 1419726 h 2475511"/>
              <a:gd name="connsiteX2" fmla="*/ 1552073 w 4860823"/>
              <a:gd name="connsiteY2" fmla="*/ 1431758 h 2475511"/>
              <a:gd name="connsiteX3" fmla="*/ 1744579 w 4860823"/>
              <a:gd name="connsiteY3" fmla="*/ 1419726 h 2475511"/>
              <a:gd name="connsiteX4" fmla="*/ 1852863 w 4860823"/>
              <a:gd name="connsiteY4" fmla="*/ 1395663 h 2475511"/>
              <a:gd name="connsiteX5" fmla="*/ 1888957 w 4860823"/>
              <a:gd name="connsiteY5" fmla="*/ 1371600 h 2475511"/>
              <a:gd name="connsiteX6" fmla="*/ 1925052 w 4860823"/>
              <a:gd name="connsiteY6" fmla="*/ 1359568 h 2475511"/>
              <a:gd name="connsiteX7" fmla="*/ 2021305 w 4860823"/>
              <a:gd name="connsiteY7" fmla="*/ 1275347 h 2475511"/>
              <a:gd name="connsiteX8" fmla="*/ 2069431 w 4860823"/>
              <a:gd name="connsiteY8" fmla="*/ 1203158 h 2475511"/>
              <a:gd name="connsiteX9" fmla="*/ 2129589 w 4860823"/>
              <a:gd name="connsiteY9" fmla="*/ 1118937 h 2475511"/>
              <a:gd name="connsiteX10" fmla="*/ 2177715 w 4860823"/>
              <a:gd name="connsiteY10" fmla="*/ 1022684 h 2475511"/>
              <a:gd name="connsiteX11" fmla="*/ 2189747 w 4860823"/>
              <a:gd name="connsiteY11" fmla="*/ 986589 h 2475511"/>
              <a:gd name="connsiteX12" fmla="*/ 2213810 w 4860823"/>
              <a:gd name="connsiteY12" fmla="*/ 950495 h 2475511"/>
              <a:gd name="connsiteX13" fmla="*/ 2225842 w 4860823"/>
              <a:gd name="connsiteY13" fmla="*/ 914400 h 2475511"/>
              <a:gd name="connsiteX14" fmla="*/ 2273968 w 4860823"/>
              <a:gd name="connsiteY14" fmla="*/ 842210 h 2475511"/>
              <a:gd name="connsiteX15" fmla="*/ 2310063 w 4860823"/>
              <a:gd name="connsiteY15" fmla="*/ 782053 h 2475511"/>
              <a:gd name="connsiteX16" fmla="*/ 2334126 w 4860823"/>
              <a:gd name="connsiteY16" fmla="*/ 757989 h 2475511"/>
              <a:gd name="connsiteX17" fmla="*/ 2358189 w 4860823"/>
              <a:gd name="connsiteY17" fmla="*/ 721895 h 2475511"/>
              <a:gd name="connsiteX18" fmla="*/ 2671010 w 4860823"/>
              <a:gd name="connsiteY18" fmla="*/ 385010 h 2475511"/>
              <a:gd name="connsiteX19" fmla="*/ 2803357 w 4860823"/>
              <a:gd name="connsiteY19" fmla="*/ 276726 h 2475511"/>
              <a:gd name="connsiteX20" fmla="*/ 2863515 w 4860823"/>
              <a:gd name="connsiteY20" fmla="*/ 240631 h 2475511"/>
              <a:gd name="connsiteX21" fmla="*/ 2923673 w 4860823"/>
              <a:gd name="connsiteY21" fmla="*/ 192505 h 2475511"/>
              <a:gd name="connsiteX22" fmla="*/ 2959768 w 4860823"/>
              <a:gd name="connsiteY22" fmla="*/ 180474 h 2475511"/>
              <a:gd name="connsiteX23" fmla="*/ 3043989 w 4860823"/>
              <a:gd name="connsiteY23" fmla="*/ 132347 h 2475511"/>
              <a:gd name="connsiteX24" fmla="*/ 3080084 w 4860823"/>
              <a:gd name="connsiteY24" fmla="*/ 120316 h 2475511"/>
              <a:gd name="connsiteX25" fmla="*/ 3164305 w 4860823"/>
              <a:gd name="connsiteY25" fmla="*/ 72189 h 2475511"/>
              <a:gd name="connsiteX26" fmla="*/ 3212431 w 4860823"/>
              <a:gd name="connsiteY26" fmla="*/ 36095 h 2475511"/>
              <a:gd name="connsiteX27" fmla="*/ 3320715 w 4860823"/>
              <a:gd name="connsiteY27" fmla="*/ 0 h 2475511"/>
              <a:gd name="connsiteX28" fmla="*/ 3525252 w 4860823"/>
              <a:gd name="connsiteY28" fmla="*/ 12031 h 2475511"/>
              <a:gd name="connsiteX29" fmla="*/ 3669631 w 4860823"/>
              <a:gd name="connsiteY29" fmla="*/ 60158 h 2475511"/>
              <a:gd name="connsiteX30" fmla="*/ 3838073 w 4860823"/>
              <a:gd name="connsiteY30" fmla="*/ 84221 h 2475511"/>
              <a:gd name="connsiteX31" fmla="*/ 3910263 w 4860823"/>
              <a:gd name="connsiteY31" fmla="*/ 108284 h 2475511"/>
              <a:gd name="connsiteX32" fmla="*/ 3946357 w 4860823"/>
              <a:gd name="connsiteY32" fmla="*/ 120316 h 2475511"/>
              <a:gd name="connsiteX33" fmla="*/ 4018547 w 4860823"/>
              <a:gd name="connsiteY33" fmla="*/ 156410 h 2475511"/>
              <a:gd name="connsiteX34" fmla="*/ 4247147 w 4860823"/>
              <a:gd name="connsiteY34" fmla="*/ 312821 h 2475511"/>
              <a:gd name="connsiteX35" fmla="*/ 4343400 w 4860823"/>
              <a:gd name="connsiteY35" fmla="*/ 409074 h 2475511"/>
              <a:gd name="connsiteX36" fmla="*/ 4391526 w 4860823"/>
              <a:gd name="connsiteY36" fmla="*/ 433137 h 2475511"/>
              <a:gd name="connsiteX37" fmla="*/ 4427621 w 4860823"/>
              <a:gd name="connsiteY37" fmla="*/ 469231 h 2475511"/>
              <a:gd name="connsiteX38" fmla="*/ 4463715 w 4860823"/>
              <a:gd name="connsiteY38" fmla="*/ 493295 h 2475511"/>
              <a:gd name="connsiteX39" fmla="*/ 4572000 w 4860823"/>
              <a:gd name="connsiteY39" fmla="*/ 613610 h 2475511"/>
              <a:gd name="connsiteX40" fmla="*/ 4596063 w 4860823"/>
              <a:gd name="connsiteY40" fmla="*/ 637674 h 2475511"/>
              <a:gd name="connsiteX41" fmla="*/ 4644189 w 4860823"/>
              <a:gd name="connsiteY41" fmla="*/ 745958 h 2475511"/>
              <a:gd name="connsiteX42" fmla="*/ 4656221 w 4860823"/>
              <a:gd name="connsiteY42" fmla="*/ 794084 h 2475511"/>
              <a:gd name="connsiteX43" fmla="*/ 4704347 w 4860823"/>
              <a:gd name="connsiteY43" fmla="*/ 866274 h 2475511"/>
              <a:gd name="connsiteX44" fmla="*/ 4764505 w 4860823"/>
              <a:gd name="connsiteY44" fmla="*/ 1022684 h 2475511"/>
              <a:gd name="connsiteX45" fmla="*/ 4812631 w 4860823"/>
              <a:gd name="connsiteY45" fmla="*/ 1167063 h 2475511"/>
              <a:gd name="connsiteX46" fmla="*/ 4824663 w 4860823"/>
              <a:gd name="connsiteY46" fmla="*/ 1203158 h 2475511"/>
              <a:gd name="connsiteX47" fmla="*/ 4848726 w 4860823"/>
              <a:gd name="connsiteY47" fmla="*/ 1263316 h 2475511"/>
              <a:gd name="connsiteX48" fmla="*/ 4860757 w 4860823"/>
              <a:gd name="connsiteY48" fmla="*/ 1359568 h 2475511"/>
              <a:gd name="connsiteX49" fmla="*/ 4836694 w 4860823"/>
              <a:gd name="connsiteY49" fmla="*/ 1684421 h 2475511"/>
              <a:gd name="connsiteX50" fmla="*/ 4692315 w 4860823"/>
              <a:gd name="connsiteY50" fmla="*/ 2141621 h 2475511"/>
              <a:gd name="connsiteX51" fmla="*/ 4668252 w 4860823"/>
              <a:gd name="connsiteY51" fmla="*/ 2201779 h 2475511"/>
              <a:gd name="connsiteX52" fmla="*/ 4644189 w 4860823"/>
              <a:gd name="connsiteY52" fmla="*/ 2249905 h 2475511"/>
              <a:gd name="connsiteX53" fmla="*/ 4608094 w 4860823"/>
              <a:gd name="connsiteY53" fmla="*/ 2310063 h 2475511"/>
              <a:gd name="connsiteX54" fmla="*/ 4186989 w 4860823"/>
              <a:gd name="connsiteY54" fmla="*/ 2466474 h 2475511"/>
              <a:gd name="connsiteX55" fmla="*/ 4042610 w 4860823"/>
              <a:gd name="connsiteY55" fmla="*/ 2454442 h 2475511"/>
              <a:gd name="connsiteX56" fmla="*/ 3886200 w 4860823"/>
              <a:gd name="connsiteY56" fmla="*/ 2430379 h 2475511"/>
              <a:gd name="connsiteX57" fmla="*/ 3753852 w 4860823"/>
              <a:gd name="connsiteY57" fmla="*/ 2394284 h 2475511"/>
              <a:gd name="connsiteX58" fmla="*/ 3705726 w 4860823"/>
              <a:gd name="connsiteY58" fmla="*/ 2382253 h 2475511"/>
              <a:gd name="connsiteX59" fmla="*/ 3573379 w 4860823"/>
              <a:gd name="connsiteY59" fmla="*/ 2322095 h 2475511"/>
              <a:gd name="connsiteX60" fmla="*/ 3416968 w 4860823"/>
              <a:gd name="connsiteY60" fmla="*/ 2237874 h 2475511"/>
              <a:gd name="connsiteX61" fmla="*/ 3368842 w 4860823"/>
              <a:gd name="connsiteY61" fmla="*/ 2213810 h 2475511"/>
              <a:gd name="connsiteX62" fmla="*/ 3308684 w 4860823"/>
              <a:gd name="connsiteY62" fmla="*/ 2177716 h 2475511"/>
              <a:gd name="connsiteX63" fmla="*/ 3212431 w 4860823"/>
              <a:gd name="connsiteY63" fmla="*/ 2141621 h 2475511"/>
              <a:gd name="connsiteX64" fmla="*/ 3140242 w 4860823"/>
              <a:gd name="connsiteY64" fmla="*/ 2105526 h 2475511"/>
              <a:gd name="connsiteX65" fmla="*/ 3043989 w 4860823"/>
              <a:gd name="connsiteY65" fmla="*/ 2069431 h 2475511"/>
              <a:gd name="connsiteX66" fmla="*/ 3007894 w 4860823"/>
              <a:gd name="connsiteY66" fmla="*/ 2045368 h 2475511"/>
              <a:gd name="connsiteX67" fmla="*/ 2911642 w 4860823"/>
              <a:gd name="connsiteY67" fmla="*/ 2009274 h 2475511"/>
              <a:gd name="connsiteX68" fmla="*/ 2875547 w 4860823"/>
              <a:gd name="connsiteY68" fmla="*/ 1997242 h 2475511"/>
              <a:gd name="connsiteX69" fmla="*/ 2779294 w 4860823"/>
              <a:gd name="connsiteY69" fmla="*/ 1937084 h 2475511"/>
              <a:gd name="connsiteX70" fmla="*/ 2767263 w 4860823"/>
              <a:gd name="connsiteY70" fmla="*/ 1852863 h 2475511"/>
              <a:gd name="connsiteX71" fmla="*/ 2695073 w 4860823"/>
              <a:gd name="connsiteY71" fmla="*/ 1804737 h 2475511"/>
              <a:gd name="connsiteX72" fmla="*/ 2671010 w 4860823"/>
              <a:gd name="connsiteY72" fmla="*/ 1768642 h 2475511"/>
              <a:gd name="connsiteX0" fmla="*/ 0 w 4860823"/>
              <a:gd name="connsiteY0" fmla="*/ 1227221 h 2475511"/>
              <a:gd name="connsiteX1" fmla="*/ 1419726 w 4860823"/>
              <a:gd name="connsiteY1" fmla="*/ 1419726 h 2475511"/>
              <a:gd name="connsiteX2" fmla="*/ 1552073 w 4860823"/>
              <a:gd name="connsiteY2" fmla="*/ 1431758 h 2475511"/>
              <a:gd name="connsiteX3" fmla="*/ 1744579 w 4860823"/>
              <a:gd name="connsiteY3" fmla="*/ 1419726 h 2475511"/>
              <a:gd name="connsiteX4" fmla="*/ 1852863 w 4860823"/>
              <a:gd name="connsiteY4" fmla="*/ 1395663 h 2475511"/>
              <a:gd name="connsiteX5" fmla="*/ 1888957 w 4860823"/>
              <a:gd name="connsiteY5" fmla="*/ 1371600 h 2475511"/>
              <a:gd name="connsiteX6" fmla="*/ 1925052 w 4860823"/>
              <a:gd name="connsiteY6" fmla="*/ 1359568 h 2475511"/>
              <a:gd name="connsiteX7" fmla="*/ 2021305 w 4860823"/>
              <a:gd name="connsiteY7" fmla="*/ 1275347 h 2475511"/>
              <a:gd name="connsiteX8" fmla="*/ 2069431 w 4860823"/>
              <a:gd name="connsiteY8" fmla="*/ 1203158 h 2475511"/>
              <a:gd name="connsiteX9" fmla="*/ 2129589 w 4860823"/>
              <a:gd name="connsiteY9" fmla="*/ 1118937 h 2475511"/>
              <a:gd name="connsiteX10" fmla="*/ 2177715 w 4860823"/>
              <a:gd name="connsiteY10" fmla="*/ 1022684 h 2475511"/>
              <a:gd name="connsiteX11" fmla="*/ 2189747 w 4860823"/>
              <a:gd name="connsiteY11" fmla="*/ 986589 h 2475511"/>
              <a:gd name="connsiteX12" fmla="*/ 2213810 w 4860823"/>
              <a:gd name="connsiteY12" fmla="*/ 950495 h 2475511"/>
              <a:gd name="connsiteX13" fmla="*/ 2225842 w 4860823"/>
              <a:gd name="connsiteY13" fmla="*/ 914400 h 2475511"/>
              <a:gd name="connsiteX14" fmla="*/ 2273968 w 4860823"/>
              <a:gd name="connsiteY14" fmla="*/ 842210 h 2475511"/>
              <a:gd name="connsiteX15" fmla="*/ 2310063 w 4860823"/>
              <a:gd name="connsiteY15" fmla="*/ 782053 h 2475511"/>
              <a:gd name="connsiteX16" fmla="*/ 2334126 w 4860823"/>
              <a:gd name="connsiteY16" fmla="*/ 757989 h 2475511"/>
              <a:gd name="connsiteX17" fmla="*/ 2358189 w 4860823"/>
              <a:gd name="connsiteY17" fmla="*/ 721895 h 2475511"/>
              <a:gd name="connsiteX18" fmla="*/ 2671010 w 4860823"/>
              <a:gd name="connsiteY18" fmla="*/ 385010 h 2475511"/>
              <a:gd name="connsiteX19" fmla="*/ 2803357 w 4860823"/>
              <a:gd name="connsiteY19" fmla="*/ 276726 h 2475511"/>
              <a:gd name="connsiteX20" fmla="*/ 2863515 w 4860823"/>
              <a:gd name="connsiteY20" fmla="*/ 240631 h 2475511"/>
              <a:gd name="connsiteX21" fmla="*/ 2923673 w 4860823"/>
              <a:gd name="connsiteY21" fmla="*/ 192505 h 2475511"/>
              <a:gd name="connsiteX22" fmla="*/ 3043989 w 4860823"/>
              <a:gd name="connsiteY22" fmla="*/ 132347 h 2475511"/>
              <a:gd name="connsiteX23" fmla="*/ 3080084 w 4860823"/>
              <a:gd name="connsiteY23" fmla="*/ 120316 h 2475511"/>
              <a:gd name="connsiteX24" fmla="*/ 3164305 w 4860823"/>
              <a:gd name="connsiteY24" fmla="*/ 72189 h 2475511"/>
              <a:gd name="connsiteX25" fmla="*/ 3212431 w 4860823"/>
              <a:gd name="connsiteY25" fmla="*/ 36095 h 2475511"/>
              <a:gd name="connsiteX26" fmla="*/ 3320715 w 4860823"/>
              <a:gd name="connsiteY26" fmla="*/ 0 h 2475511"/>
              <a:gd name="connsiteX27" fmla="*/ 3525252 w 4860823"/>
              <a:gd name="connsiteY27" fmla="*/ 12031 h 2475511"/>
              <a:gd name="connsiteX28" fmla="*/ 3669631 w 4860823"/>
              <a:gd name="connsiteY28" fmla="*/ 60158 h 2475511"/>
              <a:gd name="connsiteX29" fmla="*/ 3838073 w 4860823"/>
              <a:gd name="connsiteY29" fmla="*/ 84221 h 2475511"/>
              <a:gd name="connsiteX30" fmla="*/ 3910263 w 4860823"/>
              <a:gd name="connsiteY30" fmla="*/ 108284 h 2475511"/>
              <a:gd name="connsiteX31" fmla="*/ 3946357 w 4860823"/>
              <a:gd name="connsiteY31" fmla="*/ 120316 h 2475511"/>
              <a:gd name="connsiteX32" fmla="*/ 4018547 w 4860823"/>
              <a:gd name="connsiteY32" fmla="*/ 156410 h 2475511"/>
              <a:gd name="connsiteX33" fmla="*/ 4247147 w 4860823"/>
              <a:gd name="connsiteY33" fmla="*/ 312821 h 2475511"/>
              <a:gd name="connsiteX34" fmla="*/ 4343400 w 4860823"/>
              <a:gd name="connsiteY34" fmla="*/ 409074 h 2475511"/>
              <a:gd name="connsiteX35" fmla="*/ 4391526 w 4860823"/>
              <a:gd name="connsiteY35" fmla="*/ 433137 h 2475511"/>
              <a:gd name="connsiteX36" fmla="*/ 4427621 w 4860823"/>
              <a:gd name="connsiteY36" fmla="*/ 469231 h 2475511"/>
              <a:gd name="connsiteX37" fmla="*/ 4463715 w 4860823"/>
              <a:gd name="connsiteY37" fmla="*/ 493295 h 2475511"/>
              <a:gd name="connsiteX38" fmla="*/ 4572000 w 4860823"/>
              <a:gd name="connsiteY38" fmla="*/ 613610 h 2475511"/>
              <a:gd name="connsiteX39" fmla="*/ 4596063 w 4860823"/>
              <a:gd name="connsiteY39" fmla="*/ 637674 h 2475511"/>
              <a:gd name="connsiteX40" fmla="*/ 4644189 w 4860823"/>
              <a:gd name="connsiteY40" fmla="*/ 745958 h 2475511"/>
              <a:gd name="connsiteX41" fmla="*/ 4656221 w 4860823"/>
              <a:gd name="connsiteY41" fmla="*/ 794084 h 2475511"/>
              <a:gd name="connsiteX42" fmla="*/ 4704347 w 4860823"/>
              <a:gd name="connsiteY42" fmla="*/ 866274 h 2475511"/>
              <a:gd name="connsiteX43" fmla="*/ 4764505 w 4860823"/>
              <a:gd name="connsiteY43" fmla="*/ 1022684 h 2475511"/>
              <a:gd name="connsiteX44" fmla="*/ 4812631 w 4860823"/>
              <a:gd name="connsiteY44" fmla="*/ 1167063 h 2475511"/>
              <a:gd name="connsiteX45" fmla="*/ 4824663 w 4860823"/>
              <a:gd name="connsiteY45" fmla="*/ 1203158 h 2475511"/>
              <a:gd name="connsiteX46" fmla="*/ 4848726 w 4860823"/>
              <a:gd name="connsiteY46" fmla="*/ 1263316 h 2475511"/>
              <a:gd name="connsiteX47" fmla="*/ 4860757 w 4860823"/>
              <a:gd name="connsiteY47" fmla="*/ 1359568 h 2475511"/>
              <a:gd name="connsiteX48" fmla="*/ 4836694 w 4860823"/>
              <a:gd name="connsiteY48" fmla="*/ 1684421 h 2475511"/>
              <a:gd name="connsiteX49" fmla="*/ 4692315 w 4860823"/>
              <a:gd name="connsiteY49" fmla="*/ 2141621 h 2475511"/>
              <a:gd name="connsiteX50" fmla="*/ 4668252 w 4860823"/>
              <a:gd name="connsiteY50" fmla="*/ 2201779 h 2475511"/>
              <a:gd name="connsiteX51" fmla="*/ 4644189 w 4860823"/>
              <a:gd name="connsiteY51" fmla="*/ 2249905 h 2475511"/>
              <a:gd name="connsiteX52" fmla="*/ 4608094 w 4860823"/>
              <a:gd name="connsiteY52" fmla="*/ 2310063 h 2475511"/>
              <a:gd name="connsiteX53" fmla="*/ 4186989 w 4860823"/>
              <a:gd name="connsiteY53" fmla="*/ 2466474 h 2475511"/>
              <a:gd name="connsiteX54" fmla="*/ 4042610 w 4860823"/>
              <a:gd name="connsiteY54" fmla="*/ 2454442 h 2475511"/>
              <a:gd name="connsiteX55" fmla="*/ 3886200 w 4860823"/>
              <a:gd name="connsiteY55" fmla="*/ 2430379 h 2475511"/>
              <a:gd name="connsiteX56" fmla="*/ 3753852 w 4860823"/>
              <a:gd name="connsiteY56" fmla="*/ 2394284 h 2475511"/>
              <a:gd name="connsiteX57" fmla="*/ 3705726 w 4860823"/>
              <a:gd name="connsiteY57" fmla="*/ 2382253 h 2475511"/>
              <a:gd name="connsiteX58" fmla="*/ 3573379 w 4860823"/>
              <a:gd name="connsiteY58" fmla="*/ 2322095 h 2475511"/>
              <a:gd name="connsiteX59" fmla="*/ 3416968 w 4860823"/>
              <a:gd name="connsiteY59" fmla="*/ 2237874 h 2475511"/>
              <a:gd name="connsiteX60" fmla="*/ 3368842 w 4860823"/>
              <a:gd name="connsiteY60" fmla="*/ 2213810 h 2475511"/>
              <a:gd name="connsiteX61" fmla="*/ 3308684 w 4860823"/>
              <a:gd name="connsiteY61" fmla="*/ 2177716 h 2475511"/>
              <a:gd name="connsiteX62" fmla="*/ 3212431 w 4860823"/>
              <a:gd name="connsiteY62" fmla="*/ 2141621 h 2475511"/>
              <a:gd name="connsiteX63" fmla="*/ 3140242 w 4860823"/>
              <a:gd name="connsiteY63" fmla="*/ 2105526 h 2475511"/>
              <a:gd name="connsiteX64" fmla="*/ 3043989 w 4860823"/>
              <a:gd name="connsiteY64" fmla="*/ 2069431 h 2475511"/>
              <a:gd name="connsiteX65" fmla="*/ 3007894 w 4860823"/>
              <a:gd name="connsiteY65" fmla="*/ 2045368 h 2475511"/>
              <a:gd name="connsiteX66" fmla="*/ 2911642 w 4860823"/>
              <a:gd name="connsiteY66" fmla="*/ 2009274 h 2475511"/>
              <a:gd name="connsiteX67" fmla="*/ 2875547 w 4860823"/>
              <a:gd name="connsiteY67" fmla="*/ 1997242 h 2475511"/>
              <a:gd name="connsiteX68" fmla="*/ 2779294 w 4860823"/>
              <a:gd name="connsiteY68" fmla="*/ 1937084 h 2475511"/>
              <a:gd name="connsiteX69" fmla="*/ 2767263 w 4860823"/>
              <a:gd name="connsiteY69" fmla="*/ 1852863 h 2475511"/>
              <a:gd name="connsiteX70" fmla="*/ 2695073 w 4860823"/>
              <a:gd name="connsiteY70" fmla="*/ 1804737 h 2475511"/>
              <a:gd name="connsiteX71" fmla="*/ 2671010 w 4860823"/>
              <a:gd name="connsiteY71" fmla="*/ 1768642 h 2475511"/>
              <a:gd name="connsiteX0" fmla="*/ 0 w 4860823"/>
              <a:gd name="connsiteY0" fmla="*/ 1227221 h 2475511"/>
              <a:gd name="connsiteX1" fmla="*/ 1419726 w 4860823"/>
              <a:gd name="connsiteY1" fmla="*/ 1419726 h 2475511"/>
              <a:gd name="connsiteX2" fmla="*/ 1552073 w 4860823"/>
              <a:gd name="connsiteY2" fmla="*/ 1431758 h 2475511"/>
              <a:gd name="connsiteX3" fmla="*/ 1744579 w 4860823"/>
              <a:gd name="connsiteY3" fmla="*/ 1419726 h 2475511"/>
              <a:gd name="connsiteX4" fmla="*/ 1852863 w 4860823"/>
              <a:gd name="connsiteY4" fmla="*/ 1395663 h 2475511"/>
              <a:gd name="connsiteX5" fmla="*/ 1888957 w 4860823"/>
              <a:gd name="connsiteY5" fmla="*/ 1371600 h 2475511"/>
              <a:gd name="connsiteX6" fmla="*/ 1925052 w 4860823"/>
              <a:gd name="connsiteY6" fmla="*/ 1359568 h 2475511"/>
              <a:gd name="connsiteX7" fmla="*/ 2021305 w 4860823"/>
              <a:gd name="connsiteY7" fmla="*/ 1275347 h 2475511"/>
              <a:gd name="connsiteX8" fmla="*/ 2069431 w 4860823"/>
              <a:gd name="connsiteY8" fmla="*/ 1203158 h 2475511"/>
              <a:gd name="connsiteX9" fmla="*/ 2129589 w 4860823"/>
              <a:gd name="connsiteY9" fmla="*/ 1118937 h 2475511"/>
              <a:gd name="connsiteX10" fmla="*/ 2177715 w 4860823"/>
              <a:gd name="connsiteY10" fmla="*/ 1022684 h 2475511"/>
              <a:gd name="connsiteX11" fmla="*/ 2189747 w 4860823"/>
              <a:gd name="connsiteY11" fmla="*/ 986589 h 2475511"/>
              <a:gd name="connsiteX12" fmla="*/ 2213810 w 4860823"/>
              <a:gd name="connsiteY12" fmla="*/ 950495 h 2475511"/>
              <a:gd name="connsiteX13" fmla="*/ 2225842 w 4860823"/>
              <a:gd name="connsiteY13" fmla="*/ 914400 h 2475511"/>
              <a:gd name="connsiteX14" fmla="*/ 2273968 w 4860823"/>
              <a:gd name="connsiteY14" fmla="*/ 842210 h 2475511"/>
              <a:gd name="connsiteX15" fmla="*/ 2310063 w 4860823"/>
              <a:gd name="connsiteY15" fmla="*/ 782053 h 2475511"/>
              <a:gd name="connsiteX16" fmla="*/ 2334126 w 4860823"/>
              <a:gd name="connsiteY16" fmla="*/ 757989 h 2475511"/>
              <a:gd name="connsiteX17" fmla="*/ 2358189 w 4860823"/>
              <a:gd name="connsiteY17" fmla="*/ 721895 h 2475511"/>
              <a:gd name="connsiteX18" fmla="*/ 2671010 w 4860823"/>
              <a:gd name="connsiteY18" fmla="*/ 385010 h 2475511"/>
              <a:gd name="connsiteX19" fmla="*/ 2803357 w 4860823"/>
              <a:gd name="connsiteY19" fmla="*/ 276726 h 2475511"/>
              <a:gd name="connsiteX20" fmla="*/ 2863515 w 4860823"/>
              <a:gd name="connsiteY20" fmla="*/ 240631 h 2475511"/>
              <a:gd name="connsiteX21" fmla="*/ 2923673 w 4860823"/>
              <a:gd name="connsiteY21" fmla="*/ 192505 h 2475511"/>
              <a:gd name="connsiteX22" fmla="*/ 3043989 w 4860823"/>
              <a:gd name="connsiteY22" fmla="*/ 132347 h 2475511"/>
              <a:gd name="connsiteX23" fmla="*/ 3164305 w 4860823"/>
              <a:gd name="connsiteY23" fmla="*/ 72189 h 2475511"/>
              <a:gd name="connsiteX24" fmla="*/ 3212431 w 4860823"/>
              <a:gd name="connsiteY24" fmla="*/ 36095 h 2475511"/>
              <a:gd name="connsiteX25" fmla="*/ 3320715 w 4860823"/>
              <a:gd name="connsiteY25" fmla="*/ 0 h 2475511"/>
              <a:gd name="connsiteX26" fmla="*/ 3525252 w 4860823"/>
              <a:gd name="connsiteY26" fmla="*/ 12031 h 2475511"/>
              <a:gd name="connsiteX27" fmla="*/ 3669631 w 4860823"/>
              <a:gd name="connsiteY27" fmla="*/ 60158 h 2475511"/>
              <a:gd name="connsiteX28" fmla="*/ 3838073 w 4860823"/>
              <a:gd name="connsiteY28" fmla="*/ 84221 h 2475511"/>
              <a:gd name="connsiteX29" fmla="*/ 3910263 w 4860823"/>
              <a:gd name="connsiteY29" fmla="*/ 108284 h 2475511"/>
              <a:gd name="connsiteX30" fmla="*/ 3946357 w 4860823"/>
              <a:gd name="connsiteY30" fmla="*/ 120316 h 2475511"/>
              <a:gd name="connsiteX31" fmla="*/ 4018547 w 4860823"/>
              <a:gd name="connsiteY31" fmla="*/ 156410 h 2475511"/>
              <a:gd name="connsiteX32" fmla="*/ 4247147 w 4860823"/>
              <a:gd name="connsiteY32" fmla="*/ 312821 h 2475511"/>
              <a:gd name="connsiteX33" fmla="*/ 4343400 w 4860823"/>
              <a:gd name="connsiteY33" fmla="*/ 409074 h 2475511"/>
              <a:gd name="connsiteX34" fmla="*/ 4391526 w 4860823"/>
              <a:gd name="connsiteY34" fmla="*/ 433137 h 2475511"/>
              <a:gd name="connsiteX35" fmla="*/ 4427621 w 4860823"/>
              <a:gd name="connsiteY35" fmla="*/ 469231 h 2475511"/>
              <a:gd name="connsiteX36" fmla="*/ 4463715 w 4860823"/>
              <a:gd name="connsiteY36" fmla="*/ 493295 h 2475511"/>
              <a:gd name="connsiteX37" fmla="*/ 4572000 w 4860823"/>
              <a:gd name="connsiteY37" fmla="*/ 613610 h 2475511"/>
              <a:gd name="connsiteX38" fmla="*/ 4596063 w 4860823"/>
              <a:gd name="connsiteY38" fmla="*/ 637674 h 2475511"/>
              <a:gd name="connsiteX39" fmla="*/ 4644189 w 4860823"/>
              <a:gd name="connsiteY39" fmla="*/ 745958 h 2475511"/>
              <a:gd name="connsiteX40" fmla="*/ 4656221 w 4860823"/>
              <a:gd name="connsiteY40" fmla="*/ 794084 h 2475511"/>
              <a:gd name="connsiteX41" fmla="*/ 4704347 w 4860823"/>
              <a:gd name="connsiteY41" fmla="*/ 866274 h 2475511"/>
              <a:gd name="connsiteX42" fmla="*/ 4764505 w 4860823"/>
              <a:gd name="connsiteY42" fmla="*/ 1022684 h 2475511"/>
              <a:gd name="connsiteX43" fmla="*/ 4812631 w 4860823"/>
              <a:gd name="connsiteY43" fmla="*/ 1167063 h 2475511"/>
              <a:gd name="connsiteX44" fmla="*/ 4824663 w 4860823"/>
              <a:gd name="connsiteY44" fmla="*/ 1203158 h 2475511"/>
              <a:gd name="connsiteX45" fmla="*/ 4848726 w 4860823"/>
              <a:gd name="connsiteY45" fmla="*/ 1263316 h 2475511"/>
              <a:gd name="connsiteX46" fmla="*/ 4860757 w 4860823"/>
              <a:gd name="connsiteY46" fmla="*/ 1359568 h 2475511"/>
              <a:gd name="connsiteX47" fmla="*/ 4836694 w 4860823"/>
              <a:gd name="connsiteY47" fmla="*/ 1684421 h 2475511"/>
              <a:gd name="connsiteX48" fmla="*/ 4692315 w 4860823"/>
              <a:gd name="connsiteY48" fmla="*/ 2141621 h 2475511"/>
              <a:gd name="connsiteX49" fmla="*/ 4668252 w 4860823"/>
              <a:gd name="connsiteY49" fmla="*/ 2201779 h 2475511"/>
              <a:gd name="connsiteX50" fmla="*/ 4644189 w 4860823"/>
              <a:gd name="connsiteY50" fmla="*/ 2249905 h 2475511"/>
              <a:gd name="connsiteX51" fmla="*/ 4608094 w 4860823"/>
              <a:gd name="connsiteY51" fmla="*/ 2310063 h 2475511"/>
              <a:gd name="connsiteX52" fmla="*/ 4186989 w 4860823"/>
              <a:gd name="connsiteY52" fmla="*/ 2466474 h 2475511"/>
              <a:gd name="connsiteX53" fmla="*/ 4042610 w 4860823"/>
              <a:gd name="connsiteY53" fmla="*/ 2454442 h 2475511"/>
              <a:gd name="connsiteX54" fmla="*/ 3886200 w 4860823"/>
              <a:gd name="connsiteY54" fmla="*/ 2430379 h 2475511"/>
              <a:gd name="connsiteX55" fmla="*/ 3753852 w 4860823"/>
              <a:gd name="connsiteY55" fmla="*/ 2394284 h 2475511"/>
              <a:gd name="connsiteX56" fmla="*/ 3705726 w 4860823"/>
              <a:gd name="connsiteY56" fmla="*/ 2382253 h 2475511"/>
              <a:gd name="connsiteX57" fmla="*/ 3573379 w 4860823"/>
              <a:gd name="connsiteY57" fmla="*/ 2322095 h 2475511"/>
              <a:gd name="connsiteX58" fmla="*/ 3416968 w 4860823"/>
              <a:gd name="connsiteY58" fmla="*/ 2237874 h 2475511"/>
              <a:gd name="connsiteX59" fmla="*/ 3368842 w 4860823"/>
              <a:gd name="connsiteY59" fmla="*/ 2213810 h 2475511"/>
              <a:gd name="connsiteX60" fmla="*/ 3308684 w 4860823"/>
              <a:gd name="connsiteY60" fmla="*/ 2177716 h 2475511"/>
              <a:gd name="connsiteX61" fmla="*/ 3212431 w 4860823"/>
              <a:gd name="connsiteY61" fmla="*/ 2141621 h 2475511"/>
              <a:gd name="connsiteX62" fmla="*/ 3140242 w 4860823"/>
              <a:gd name="connsiteY62" fmla="*/ 2105526 h 2475511"/>
              <a:gd name="connsiteX63" fmla="*/ 3043989 w 4860823"/>
              <a:gd name="connsiteY63" fmla="*/ 2069431 h 2475511"/>
              <a:gd name="connsiteX64" fmla="*/ 3007894 w 4860823"/>
              <a:gd name="connsiteY64" fmla="*/ 2045368 h 2475511"/>
              <a:gd name="connsiteX65" fmla="*/ 2911642 w 4860823"/>
              <a:gd name="connsiteY65" fmla="*/ 2009274 h 2475511"/>
              <a:gd name="connsiteX66" fmla="*/ 2875547 w 4860823"/>
              <a:gd name="connsiteY66" fmla="*/ 1997242 h 2475511"/>
              <a:gd name="connsiteX67" fmla="*/ 2779294 w 4860823"/>
              <a:gd name="connsiteY67" fmla="*/ 1937084 h 2475511"/>
              <a:gd name="connsiteX68" fmla="*/ 2767263 w 4860823"/>
              <a:gd name="connsiteY68" fmla="*/ 1852863 h 2475511"/>
              <a:gd name="connsiteX69" fmla="*/ 2695073 w 4860823"/>
              <a:gd name="connsiteY69" fmla="*/ 1804737 h 2475511"/>
              <a:gd name="connsiteX70" fmla="*/ 2671010 w 4860823"/>
              <a:gd name="connsiteY70" fmla="*/ 1768642 h 2475511"/>
              <a:gd name="connsiteX0" fmla="*/ 0 w 4860823"/>
              <a:gd name="connsiteY0" fmla="*/ 1230497 h 2478787"/>
              <a:gd name="connsiteX1" fmla="*/ 1419726 w 4860823"/>
              <a:gd name="connsiteY1" fmla="*/ 1423002 h 2478787"/>
              <a:gd name="connsiteX2" fmla="*/ 1552073 w 4860823"/>
              <a:gd name="connsiteY2" fmla="*/ 1435034 h 2478787"/>
              <a:gd name="connsiteX3" fmla="*/ 1744579 w 4860823"/>
              <a:gd name="connsiteY3" fmla="*/ 1423002 h 2478787"/>
              <a:gd name="connsiteX4" fmla="*/ 1852863 w 4860823"/>
              <a:gd name="connsiteY4" fmla="*/ 1398939 h 2478787"/>
              <a:gd name="connsiteX5" fmla="*/ 1888957 w 4860823"/>
              <a:gd name="connsiteY5" fmla="*/ 1374876 h 2478787"/>
              <a:gd name="connsiteX6" fmla="*/ 1925052 w 4860823"/>
              <a:gd name="connsiteY6" fmla="*/ 1362844 h 2478787"/>
              <a:gd name="connsiteX7" fmla="*/ 2021305 w 4860823"/>
              <a:gd name="connsiteY7" fmla="*/ 1278623 h 2478787"/>
              <a:gd name="connsiteX8" fmla="*/ 2069431 w 4860823"/>
              <a:gd name="connsiteY8" fmla="*/ 1206434 h 2478787"/>
              <a:gd name="connsiteX9" fmla="*/ 2129589 w 4860823"/>
              <a:gd name="connsiteY9" fmla="*/ 1122213 h 2478787"/>
              <a:gd name="connsiteX10" fmla="*/ 2177715 w 4860823"/>
              <a:gd name="connsiteY10" fmla="*/ 1025960 h 2478787"/>
              <a:gd name="connsiteX11" fmla="*/ 2189747 w 4860823"/>
              <a:gd name="connsiteY11" fmla="*/ 989865 h 2478787"/>
              <a:gd name="connsiteX12" fmla="*/ 2213810 w 4860823"/>
              <a:gd name="connsiteY12" fmla="*/ 953771 h 2478787"/>
              <a:gd name="connsiteX13" fmla="*/ 2225842 w 4860823"/>
              <a:gd name="connsiteY13" fmla="*/ 917676 h 2478787"/>
              <a:gd name="connsiteX14" fmla="*/ 2273968 w 4860823"/>
              <a:gd name="connsiteY14" fmla="*/ 845486 h 2478787"/>
              <a:gd name="connsiteX15" fmla="*/ 2310063 w 4860823"/>
              <a:gd name="connsiteY15" fmla="*/ 785329 h 2478787"/>
              <a:gd name="connsiteX16" fmla="*/ 2334126 w 4860823"/>
              <a:gd name="connsiteY16" fmla="*/ 761265 h 2478787"/>
              <a:gd name="connsiteX17" fmla="*/ 2358189 w 4860823"/>
              <a:gd name="connsiteY17" fmla="*/ 725171 h 2478787"/>
              <a:gd name="connsiteX18" fmla="*/ 2671010 w 4860823"/>
              <a:gd name="connsiteY18" fmla="*/ 388286 h 2478787"/>
              <a:gd name="connsiteX19" fmla="*/ 2803357 w 4860823"/>
              <a:gd name="connsiteY19" fmla="*/ 280002 h 2478787"/>
              <a:gd name="connsiteX20" fmla="*/ 2863515 w 4860823"/>
              <a:gd name="connsiteY20" fmla="*/ 243907 h 2478787"/>
              <a:gd name="connsiteX21" fmla="*/ 2923673 w 4860823"/>
              <a:gd name="connsiteY21" fmla="*/ 195781 h 2478787"/>
              <a:gd name="connsiteX22" fmla="*/ 3043989 w 4860823"/>
              <a:gd name="connsiteY22" fmla="*/ 135623 h 2478787"/>
              <a:gd name="connsiteX23" fmla="*/ 3164305 w 4860823"/>
              <a:gd name="connsiteY23" fmla="*/ 75465 h 2478787"/>
              <a:gd name="connsiteX24" fmla="*/ 3320715 w 4860823"/>
              <a:gd name="connsiteY24" fmla="*/ 3276 h 2478787"/>
              <a:gd name="connsiteX25" fmla="*/ 3525252 w 4860823"/>
              <a:gd name="connsiteY25" fmla="*/ 15307 h 2478787"/>
              <a:gd name="connsiteX26" fmla="*/ 3669631 w 4860823"/>
              <a:gd name="connsiteY26" fmla="*/ 63434 h 2478787"/>
              <a:gd name="connsiteX27" fmla="*/ 3838073 w 4860823"/>
              <a:gd name="connsiteY27" fmla="*/ 87497 h 2478787"/>
              <a:gd name="connsiteX28" fmla="*/ 3910263 w 4860823"/>
              <a:gd name="connsiteY28" fmla="*/ 111560 h 2478787"/>
              <a:gd name="connsiteX29" fmla="*/ 3946357 w 4860823"/>
              <a:gd name="connsiteY29" fmla="*/ 123592 h 2478787"/>
              <a:gd name="connsiteX30" fmla="*/ 4018547 w 4860823"/>
              <a:gd name="connsiteY30" fmla="*/ 159686 h 2478787"/>
              <a:gd name="connsiteX31" fmla="*/ 4247147 w 4860823"/>
              <a:gd name="connsiteY31" fmla="*/ 316097 h 2478787"/>
              <a:gd name="connsiteX32" fmla="*/ 4343400 w 4860823"/>
              <a:gd name="connsiteY32" fmla="*/ 412350 h 2478787"/>
              <a:gd name="connsiteX33" fmla="*/ 4391526 w 4860823"/>
              <a:gd name="connsiteY33" fmla="*/ 436413 h 2478787"/>
              <a:gd name="connsiteX34" fmla="*/ 4427621 w 4860823"/>
              <a:gd name="connsiteY34" fmla="*/ 472507 h 2478787"/>
              <a:gd name="connsiteX35" fmla="*/ 4463715 w 4860823"/>
              <a:gd name="connsiteY35" fmla="*/ 496571 h 2478787"/>
              <a:gd name="connsiteX36" fmla="*/ 4572000 w 4860823"/>
              <a:gd name="connsiteY36" fmla="*/ 616886 h 2478787"/>
              <a:gd name="connsiteX37" fmla="*/ 4596063 w 4860823"/>
              <a:gd name="connsiteY37" fmla="*/ 640950 h 2478787"/>
              <a:gd name="connsiteX38" fmla="*/ 4644189 w 4860823"/>
              <a:gd name="connsiteY38" fmla="*/ 749234 h 2478787"/>
              <a:gd name="connsiteX39" fmla="*/ 4656221 w 4860823"/>
              <a:gd name="connsiteY39" fmla="*/ 797360 h 2478787"/>
              <a:gd name="connsiteX40" fmla="*/ 4704347 w 4860823"/>
              <a:gd name="connsiteY40" fmla="*/ 869550 h 2478787"/>
              <a:gd name="connsiteX41" fmla="*/ 4764505 w 4860823"/>
              <a:gd name="connsiteY41" fmla="*/ 1025960 h 2478787"/>
              <a:gd name="connsiteX42" fmla="*/ 4812631 w 4860823"/>
              <a:gd name="connsiteY42" fmla="*/ 1170339 h 2478787"/>
              <a:gd name="connsiteX43" fmla="*/ 4824663 w 4860823"/>
              <a:gd name="connsiteY43" fmla="*/ 1206434 h 2478787"/>
              <a:gd name="connsiteX44" fmla="*/ 4848726 w 4860823"/>
              <a:gd name="connsiteY44" fmla="*/ 1266592 h 2478787"/>
              <a:gd name="connsiteX45" fmla="*/ 4860757 w 4860823"/>
              <a:gd name="connsiteY45" fmla="*/ 1362844 h 2478787"/>
              <a:gd name="connsiteX46" fmla="*/ 4836694 w 4860823"/>
              <a:gd name="connsiteY46" fmla="*/ 1687697 h 2478787"/>
              <a:gd name="connsiteX47" fmla="*/ 4692315 w 4860823"/>
              <a:gd name="connsiteY47" fmla="*/ 2144897 h 2478787"/>
              <a:gd name="connsiteX48" fmla="*/ 4668252 w 4860823"/>
              <a:gd name="connsiteY48" fmla="*/ 2205055 h 2478787"/>
              <a:gd name="connsiteX49" fmla="*/ 4644189 w 4860823"/>
              <a:gd name="connsiteY49" fmla="*/ 2253181 h 2478787"/>
              <a:gd name="connsiteX50" fmla="*/ 4608094 w 4860823"/>
              <a:gd name="connsiteY50" fmla="*/ 2313339 h 2478787"/>
              <a:gd name="connsiteX51" fmla="*/ 4186989 w 4860823"/>
              <a:gd name="connsiteY51" fmla="*/ 2469750 h 2478787"/>
              <a:gd name="connsiteX52" fmla="*/ 4042610 w 4860823"/>
              <a:gd name="connsiteY52" fmla="*/ 2457718 h 2478787"/>
              <a:gd name="connsiteX53" fmla="*/ 3886200 w 4860823"/>
              <a:gd name="connsiteY53" fmla="*/ 2433655 h 2478787"/>
              <a:gd name="connsiteX54" fmla="*/ 3753852 w 4860823"/>
              <a:gd name="connsiteY54" fmla="*/ 2397560 h 2478787"/>
              <a:gd name="connsiteX55" fmla="*/ 3705726 w 4860823"/>
              <a:gd name="connsiteY55" fmla="*/ 2385529 h 2478787"/>
              <a:gd name="connsiteX56" fmla="*/ 3573379 w 4860823"/>
              <a:gd name="connsiteY56" fmla="*/ 2325371 h 2478787"/>
              <a:gd name="connsiteX57" fmla="*/ 3416968 w 4860823"/>
              <a:gd name="connsiteY57" fmla="*/ 2241150 h 2478787"/>
              <a:gd name="connsiteX58" fmla="*/ 3368842 w 4860823"/>
              <a:gd name="connsiteY58" fmla="*/ 2217086 h 2478787"/>
              <a:gd name="connsiteX59" fmla="*/ 3308684 w 4860823"/>
              <a:gd name="connsiteY59" fmla="*/ 2180992 h 2478787"/>
              <a:gd name="connsiteX60" fmla="*/ 3212431 w 4860823"/>
              <a:gd name="connsiteY60" fmla="*/ 2144897 h 2478787"/>
              <a:gd name="connsiteX61" fmla="*/ 3140242 w 4860823"/>
              <a:gd name="connsiteY61" fmla="*/ 2108802 h 2478787"/>
              <a:gd name="connsiteX62" fmla="*/ 3043989 w 4860823"/>
              <a:gd name="connsiteY62" fmla="*/ 2072707 h 2478787"/>
              <a:gd name="connsiteX63" fmla="*/ 3007894 w 4860823"/>
              <a:gd name="connsiteY63" fmla="*/ 2048644 h 2478787"/>
              <a:gd name="connsiteX64" fmla="*/ 2911642 w 4860823"/>
              <a:gd name="connsiteY64" fmla="*/ 2012550 h 2478787"/>
              <a:gd name="connsiteX65" fmla="*/ 2875547 w 4860823"/>
              <a:gd name="connsiteY65" fmla="*/ 2000518 h 2478787"/>
              <a:gd name="connsiteX66" fmla="*/ 2779294 w 4860823"/>
              <a:gd name="connsiteY66" fmla="*/ 1940360 h 2478787"/>
              <a:gd name="connsiteX67" fmla="*/ 2767263 w 4860823"/>
              <a:gd name="connsiteY67" fmla="*/ 1856139 h 2478787"/>
              <a:gd name="connsiteX68" fmla="*/ 2695073 w 4860823"/>
              <a:gd name="connsiteY68" fmla="*/ 1808013 h 2478787"/>
              <a:gd name="connsiteX69" fmla="*/ 2671010 w 4860823"/>
              <a:gd name="connsiteY69" fmla="*/ 1771918 h 2478787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669631 w 4860823"/>
              <a:gd name="connsiteY25" fmla="*/ 48196 h 2463549"/>
              <a:gd name="connsiteX26" fmla="*/ 3838073 w 4860823"/>
              <a:gd name="connsiteY26" fmla="*/ 72259 h 2463549"/>
              <a:gd name="connsiteX27" fmla="*/ 3910263 w 4860823"/>
              <a:gd name="connsiteY27" fmla="*/ 96322 h 2463549"/>
              <a:gd name="connsiteX28" fmla="*/ 3946357 w 4860823"/>
              <a:gd name="connsiteY28" fmla="*/ 108354 h 2463549"/>
              <a:gd name="connsiteX29" fmla="*/ 4018547 w 4860823"/>
              <a:gd name="connsiteY29" fmla="*/ 144448 h 2463549"/>
              <a:gd name="connsiteX30" fmla="*/ 4247147 w 4860823"/>
              <a:gd name="connsiteY30" fmla="*/ 300859 h 2463549"/>
              <a:gd name="connsiteX31" fmla="*/ 4343400 w 4860823"/>
              <a:gd name="connsiteY31" fmla="*/ 397112 h 2463549"/>
              <a:gd name="connsiteX32" fmla="*/ 4391526 w 4860823"/>
              <a:gd name="connsiteY32" fmla="*/ 421175 h 2463549"/>
              <a:gd name="connsiteX33" fmla="*/ 4427621 w 4860823"/>
              <a:gd name="connsiteY33" fmla="*/ 457269 h 2463549"/>
              <a:gd name="connsiteX34" fmla="*/ 4463715 w 4860823"/>
              <a:gd name="connsiteY34" fmla="*/ 481333 h 2463549"/>
              <a:gd name="connsiteX35" fmla="*/ 4572000 w 4860823"/>
              <a:gd name="connsiteY35" fmla="*/ 601648 h 2463549"/>
              <a:gd name="connsiteX36" fmla="*/ 4596063 w 4860823"/>
              <a:gd name="connsiteY36" fmla="*/ 625712 h 2463549"/>
              <a:gd name="connsiteX37" fmla="*/ 4644189 w 4860823"/>
              <a:gd name="connsiteY37" fmla="*/ 733996 h 2463549"/>
              <a:gd name="connsiteX38" fmla="*/ 4656221 w 4860823"/>
              <a:gd name="connsiteY38" fmla="*/ 782122 h 2463549"/>
              <a:gd name="connsiteX39" fmla="*/ 4704347 w 4860823"/>
              <a:gd name="connsiteY39" fmla="*/ 854312 h 2463549"/>
              <a:gd name="connsiteX40" fmla="*/ 4764505 w 4860823"/>
              <a:gd name="connsiteY40" fmla="*/ 1010722 h 2463549"/>
              <a:gd name="connsiteX41" fmla="*/ 4812631 w 4860823"/>
              <a:gd name="connsiteY41" fmla="*/ 1155101 h 2463549"/>
              <a:gd name="connsiteX42" fmla="*/ 4824663 w 4860823"/>
              <a:gd name="connsiteY42" fmla="*/ 1191196 h 2463549"/>
              <a:gd name="connsiteX43" fmla="*/ 4848726 w 4860823"/>
              <a:gd name="connsiteY43" fmla="*/ 1251354 h 2463549"/>
              <a:gd name="connsiteX44" fmla="*/ 4860757 w 4860823"/>
              <a:gd name="connsiteY44" fmla="*/ 1347606 h 2463549"/>
              <a:gd name="connsiteX45" fmla="*/ 4836694 w 4860823"/>
              <a:gd name="connsiteY45" fmla="*/ 1672459 h 2463549"/>
              <a:gd name="connsiteX46" fmla="*/ 4692315 w 4860823"/>
              <a:gd name="connsiteY46" fmla="*/ 2129659 h 2463549"/>
              <a:gd name="connsiteX47" fmla="*/ 4668252 w 4860823"/>
              <a:gd name="connsiteY47" fmla="*/ 2189817 h 2463549"/>
              <a:gd name="connsiteX48" fmla="*/ 4644189 w 4860823"/>
              <a:gd name="connsiteY48" fmla="*/ 2237943 h 2463549"/>
              <a:gd name="connsiteX49" fmla="*/ 4608094 w 4860823"/>
              <a:gd name="connsiteY49" fmla="*/ 2298101 h 2463549"/>
              <a:gd name="connsiteX50" fmla="*/ 4186989 w 4860823"/>
              <a:gd name="connsiteY50" fmla="*/ 2454512 h 2463549"/>
              <a:gd name="connsiteX51" fmla="*/ 4042610 w 4860823"/>
              <a:gd name="connsiteY51" fmla="*/ 2442480 h 2463549"/>
              <a:gd name="connsiteX52" fmla="*/ 3886200 w 4860823"/>
              <a:gd name="connsiteY52" fmla="*/ 2418417 h 2463549"/>
              <a:gd name="connsiteX53" fmla="*/ 3753852 w 4860823"/>
              <a:gd name="connsiteY53" fmla="*/ 2382322 h 2463549"/>
              <a:gd name="connsiteX54" fmla="*/ 3705726 w 4860823"/>
              <a:gd name="connsiteY54" fmla="*/ 2370291 h 2463549"/>
              <a:gd name="connsiteX55" fmla="*/ 3573379 w 4860823"/>
              <a:gd name="connsiteY55" fmla="*/ 2310133 h 2463549"/>
              <a:gd name="connsiteX56" fmla="*/ 3416968 w 4860823"/>
              <a:gd name="connsiteY56" fmla="*/ 2225912 h 2463549"/>
              <a:gd name="connsiteX57" fmla="*/ 3368842 w 4860823"/>
              <a:gd name="connsiteY57" fmla="*/ 2201848 h 2463549"/>
              <a:gd name="connsiteX58" fmla="*/ 3308684 w 4860823"/>
              <a:gd name="connsiteY58" fmla="*/ 2165754 h 2463549"/>
              <a:gd name="connsiteX59" fmla="*/ 3212431 w 4860823"/>
              <a:gd name="connsiteY59" fmla="*/ 2129659 h 2463549"/>
              <a:gd name="connsiteX60" fmla="*/ 3140242 w 4860823"/>
              <a:gd name="connsiteY60" fmla="*/ 2093564 h 2463549"/>
              <a:gd name="connsiteX61" fmla="*/ 3043989 w 4860823"/>
              <a:gd name="connsiteY61" fmla="*/ 2057469 h 2463549"/>
              <a:gd name="connsiteX62" fmla="*/ 3007894 w 4860823"/>
              <a:gd name="connsiteY62" fmla="*/ 2033406 h 2463549"/>
              <a:gd name="connsiteX63" fmla="*/ 2911642 w 4860823"/>
              <a:gd name="connsiteY63" fmla="*/ 1997312 h 2463549"/>
              <a:gd name="connsiteX64" fmla="*/ 2875547 w 4860823"/>
              <a:gd name="connsiteY64" fmla="*/ 1985280 h 2463549"/>
              <a:gd name="connsiteX65" fmla="*/ 2779294 w 4860823"/>
              <a:gd name="connsiteY65" fmla="*/ 1925122 h 2463549"/>
              <a:gd name="connsiteX66" fmla="*/ 2767263 w 4860823"/>
              <a:gd name="connsiteY66" fmla="*/ 1840901 h 2463549"/>
              <a:gd name="connsiteX67" fmla="*/ 2695073 w 4860823"/>
              <a:gd name="connsiteY67" fmla="*/ 1792775 h 2463549"/>
              <a:gd name="connsiteX68" fmla="*/ 2671010 w 4860823"/>
              <a:gd name="connsiteY68" fmla="*/ 1756680 h 2463549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838073 w 4860823"/>
              <a:gd name="connsiteY25" fmla="*/ 72259 h 2463549"/>
              <a:gd name="connsiteX26" fmla="*/ 3910263 w 4860823"/>
              <a:gd name="connsiteY26" fmla="*/ 96322 h 2463549"/>
              <a:gd name="connsiteX27" fmla="*/ 3946357 w 4860823"/>
              <a:gd name="connsiteY27" fmla="*/ 108354 h 2463549"/>
              <a:gd name="connsiteX28" fmla="*/ 4018547 w 4860823"/>
              <a:gd name="connsiteY28" fmla="*/ 144448 h 2463549"/>
              <a:gd name="connsiteX29" fmla="*/ 4247147 w 4860823"/>
              <a:gd name="connsiteY29" fmla="*/ 300859 h 2463549"/>
              <a:gd name="connsiteX30" fmla="*/ 4343400 w 4860823"/>
              <a:gd name="connsiteY30" fmla="*/ 397112 h 2463549"/>
              <a:gd name="connsiteX31" fmla="*/ 4391526 w 4860823"/>
              <a:gd name="connsiteY31" fmla="*/ 421175 h 2463549"/>
              <a:gd name="connsiteX32" fmla="*/ 4427621 w 4860823"/>
              <a:gd name="connsiteY32" fmla="*/ 457269 h 2463549"/>
              <a:gd name="connsiteX33" fmla="*/ 4463715 w 4860823"/>
              <a:gd name="connsiteY33" fmla="*/ 481333 h 2463549"/>
              <a:gd name="connsiteX34" fmla="*/ 4572000 w 4860823"/>
              <a:gd name="connsiteY34" fmla="*/ 601648 h 2463549"/>
              <a:gd name="connsiteX35" fmla="*/ 4596063 w 4860823"/>
              <a:gd name="connsiteY35" fmla="*/ 625712 h 2463549"/>
              <a:gd name="connsiteX36" fmla="*/ 4644189 w 4860823"/>
              <a:gd name="connsiteY36" fmla="*/ 733996 h 2463549"/>
              <a:gd name="connsiteX37" fmla="*/ 4656221 w 4860823"/>
              <a:gd name="connsiteY37" fmla="*/ 782122 h 2463549"/>
              <a:gd name="connsiteX38" fmla="*/ 4704347 w 4860823"/>
              <a:gd name="connsiteY38" fmla="*/ 854312 h 2463549"/>
              <a:gd name="connsiteX39" fmla="*/ 4764505 w 4860823"/>
              <a:gd name="connsiteY39" fmla="*/ 1010722 h 2463549"/>
              <a:gd name="connsiteX40" fmla="*/ 4812631 w 4860823"/>
              <a:gd name="connsiteY40" fmla="*/ 1155101 h 2463549"/>
              <a:gd name="connsiteX41" fmla="*/ 4824663 w 4860823"/>
              <a:gd name="connsiteY41" fmla="*/ 1191196 h 2463549"/>
              <a:gd name="connsiteX42" fmla="*/ 4848726 w 4860823"/>
              <a:gd name="connsiteY42" fmla="*/ 1251354 h 2463549"/>
              <a:gd name="connsiteX43" fmla="*/ 4860757 w 4860823"/>
              <a:gd name="connsiteY43" fmla="*/ 1347606 h 2463549"/>
              <a:gd name="connsiteX44" fmla="*/ 4836694 w 4860823"/>
              <a:gd name="connsiteY44" fmla="*/ 1672459 h 2463549"/>
              <a:gd name="connsiteX45" fmla="*/ 4692315 w 4860823"/>
              <a:gd name="connsiteY45" fmla="*/ 2129659 h 2463549"/>
              <a:gd name="connsiteX46" fmla="*/ 4668252 w 4860823"/>
              <a:gd name="connsiteY46" fmla="*/ 2189817 h 2463549"/>
              <a:gd name="connsiteX47" fmla="*/ 4644189 w 4860823"/>
              <a:gd name="connsiteY47" fmla="*/ 2237943 h 2463549"/>
              <a:gd name="connsiteX48" fmla="*/ 4608094 w 4860823"/>
              <a:gd name="connsiteY48" fmla="*/ 2298101 h 2463549"/>
              <a:gd name="connsiteX49" fmla="*/ 4186989 w 4860823"/>
              <a:gd name="connsiteY49" fmla="*/ 2454512 h 2463549"/>
              <a:gd name="connsiteX50" fmla="*/ 4042610 w 4860823"/>
              <a:gd name="connsiteY50" fmla="*/ 2442480 h 2463549"/>
              <a:gd name="connsiteX51" fmla="*/ 3886200 w 4860823"/>
              <a:gd name="connsiteY51" fmla="*/ 2418417 h 2463549"/>
              <a:gd name="connsiteX52" fmla="*/ 3753852 w 4860823"/>
              <a:gd name="connsiteY52" fmla="*/ 2382322 h 2463549"/>
              <a:gd name="connsiteX53" fmla="*/ 3705726 w 4860823"/>
              <a:gd name="connsiteY53" fmla="*/ 2370291 h 2463549"/>
              <a:gd name="connsiteX54" fmla="*/ 3573379 w 4860823"/>
              <a:gd name="connsiteY54" fmla="*/ 2310133 h 2463549"/>
              <a:gd name="connsiteX55" fmla="*/ 3416968 w 4860823"/>
              <a:gd name="connsiteY55" fmla="*/ 2225912 h 2463549"/>
              <a:gd name="connsiteX56" fmla="*/ 3368842 w 4860823"/>
              <a:gd name="connsiteY56" fmla="*/ 2201848 h 2463549"/>
              <a:gd name="connsiteX57" fmla="*/ 3308684 w 4860823"/>
              <a:gd name="connsiteY57" fmla="*/ 2165754 h 2463549"/>
              <a:gd name="connsiteX58" fmla="*/ 3212431 w 4860823"/>
              <a:gd name="connsiteY58" fmla="*/ 2129659 h 2463549"/>
              <a:gd name="connsiteX59" fmla="*/ 3140242 w 4860823"/>
              <a:gd name="connsiteY59" fmla="*/ 2093564 h 2463549"/>
              <a:gd name="connsiteX60" fmla="*/ 3043989 w 4860823"/>
              <a:gd name="connsiteY60" fmla="*/ 2057469 h 2463549"/>
              <a:gd name="connsiteX61" fmla="*/ 3007894 w 4860823"/>
              <a:gd name="connsiteY61" fmla="*/ 2033406 h 2463549"/>
              <a:gd name="connsiteX62" fmla="*/ 2911642 w 4860823"/>
              <a:gd name="connsiteY62" fmla="*/ 1997312 h 2463549"/>
              <a:gd name="connsiteX63" fmla="*/ 2875547 w 4860823"/>
              <a:gd name="connsiteY63" fmla="*/ 1985280 h 2463549"/>
              <a:gd name="connsiteX64" fmla="*/ 2779294 w 4860823"/>
              <a:gd name="connsiteY64" fmla="*/ 1925122 h 2463549"/>
              <a:gd name="connsiteX65" fmla="*/ 2767263 w 4860823"/>
              <a:gd name="connsiteY65" fmla="*/ 1840901 h 2463549"/>
              <a:gd name="connsiteX66" fmla="*/ 2695073 w 4860823"/>
              <a:gd name="connsiteY66" fmla="*/ 1792775 h 2463549"/>
              <a:gd name="connsiteX67" fmla="*/ 2671010 w 4860823"/>
              <a:gd name="connsiteY67" fmla="*/ 1756680 h 2463549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838073 w 4860823"/>
              <a:gd name="connsiteY25" fmla="*/ 72259 h 2463549"/>
              <a:gd name="connsiteX26" fmla="*/ 3910263 w 4860823"/>
              <a:gd name="connsiteY26" fmla="*/ 96322 h 2463549"/>
              <a:gd name="connsiteX27" fmla="*/ 3946357 w 4860823"/>
              <a:gd name="connsiteY27" fmla="*/ 108354 h 2463549"/>
              <a:gd name="connsiteX28" fmla="*/ 4018547 w 4860823"/>
              <a:gd name="connsiteY28" fmla="*/ 144448 h 2463549"/>
              <a:gd name="connsiteX29" fmla="*/ 4343400 w 4860823"/>
              <a:gd name="connsiteY29" fmla="*/ 397112 h 2463549"/>
              <a:gd name="connsiteX30" fmla="*/ 4391526 w 4860823"/>
              <a:gd name="connsiteY30" fmla="*/ 421175 h 2463549"/>
              <a:gd name="connsiteX31" fmla="*/ 4427621 w 4860823"/>
              <a:gd name="connsiteY31" fmla="*/ 457269 h 2463549"/>
              <a:gd name="connsiteX32" fmla="*/ 4463715 w 4860823"/>
              <a:gd name="connsiteY32" fmla="*/ 481333 h 2463549"/>
              <a:gd name="connsiteX33" fmla="*/ 4572000 w 4860823"/>
              <a:gd name="connsiteY33" fmla="*/ 601648 h 2463549"/>
              <a:gd name="connsiteX34" fmla="*/ 4596063 w 4860823"/>
              <a:gd name="connsiteY34" fmla="*/ 625712 h 2463549"/>
              <a:gd name="connsiteX35" fmla="*/ 4644189 w 4860823"/>
              <a:gd name="connsiteY35" fmla="*/ 733996 h 2463549"/>
              <a:gd name="connsiteX36" fmla="*/ 4656221 w 4860823"/>
              <a:gd name="connsiteY36" fmla="*/ 782122 h 2463549"/>
              <a:gd name="connsiteX37" fmla="*/ 4704347 w 4860823"/>
              <a:gd name="connsiteY37" fmla="*/ 854312 h 2463549"/>
              <a:gd name="connsiteX38" fmla="*/ 4764505 w 4860823"/>
              <a:gd name="connsiteY38" fmla="*/ 1010722 h 2463549"/>
              <a:gd name="connsiteX39" fmla="*/ 4812631 w 4860823"/>
              <a:gd name="connsiteY39" fmla="*/ 1155101 h 2463549"/>
              <a:gd name="connsiteX40" fmla="*/ 4824663 w 4860823"/>
              <a:gd name="connsiteY40" fmla="*/ 1191196 h 2463549"/>
              <a:gd name="connsiteX41" fmla="*/ 4848726 w 4860823"/>
              <a:gd name="connsiteY41" fmla="*/ 1251354 h 2463549"/>
              <a:gd name="connsiteX42" fmla="*/ 4860757 w 4860823"/>
              <a:gd name="connsiteY42" fmla="*/ 1347606 h 2463549"/>
              <a:gd name="connsiteX43" fmla="*/ 4836694 w 4860823"/>
              <a:gd name="connsiteY43" fmla="*/ 1672459 h 2463549"/>
              <a:gd name="connsiteX44" fmla="*/ 4692315 w 4860823"/>
              <a:gd name="connsiteY44" fmla="*/ 2129659 h 2463549"/>
              <a:gd name="connsiteX45" fmla="*/ 4668252 w 4860823"/>
              <a:gd name="connsiteY45" fmla="*/ 2189817 h 2463549"/>
              <a:gd name="connsiteX46" fmla="*/ 4644189 w 4860823"/>
              <a:gd name="connsiteY46" fmla="*/ 2237943 h 2463549"/>
              <a:gd name="connsiteX47" fmla="*/ 4608094 w 4860823"/>
              <a:gd name="connsiteY47" fmla="*/ 2298101 h 2463549"/>
              <a:gd name="connsiteX48" fmla="*/ 4186989 w 4860823"/>
              <a:gd name="connsiteY48" fmla="*/ 2454512 h 2463549"/>
              <a:gd name="connsiteX49" fmla="*/ 4042610 w 4860823"/>
              <a:gd name="connsiteY49" fmla="*/ 2442480 h 2463549"/>
              <a:gd name="connsiteX50" fmla="*/ 3886200 w 4860823"/>
              <a:gd name="connsiteY50" fmla="*/ 2418417 h 2463549"/>
              <a:gd name="connsiteX51" fmla="*/ 3753852 w 4860823"/>
              <a:gd name="connsiteY51" fmla="*/ 2382322 h 2463549"/>
              <a:gd name="connsiteX52" fmla="*/ 3705726 w 4860823"/>
              <a:gd name="connsiteY52" fmla="*/ 2370291 h 2463549"/>
              <a:gd name="connsiteX53" fmla="*/ 3573379 w 4860823"/>
              <a:gd name="connsiteY53" fmla="*/ 2310133 h 2463549"/>
              <a:gd name="connsiteX54" fmla="*/ 3416968 w 4860823"/>
              <a:gd name="connsiteY54" fmla="*/ 2225912 h 2463549"/>
              <a:gd name="connsiteX55" fmla="*/ 3368842 w 4860823"/>
              <a:gd name="connsiteY55" fmla="*/ 2201848 h 2463549"/>
              <a:gd name="connsiteX56" fmla="*/ 3308684 w 4860823"/>
              <a:gd name="connsiteY56" fmla="*/ 2165754 h 2463549"/>
              <a:gd name="connsiteX57" fmla="*/ 3212431 w 4860823"/>
              <a:gd name="connsiteY57" fmla="*/ 2129659 h 2463549"/>
              <a:gd name="connsiteX58" fmla="*/ 3140242 w 4860823"/>
              <a:gd name="connsiteY58" fmla="*/ 2093564 h 2463549"/>
              <a:gd name="connsiteX59" fmla="*/ 3043989 w 4860823"/>
              <a:gd name="connsiteY59" fmla="*/ 2057469 h 2463549"/>
              <a:gd name="connsiteX60" fmla="*/ 3007894 w 4860823"/>
              <a:gd name="connsiteY60" fmla="*/ 2033406 h 2463549"/>
              <a:gd name="connsiteX61" fmla="*/ 2911642 w 4860823"/>
              <a:gd name="connsiteY61" fmla="*/ 1997312 h 2463549"/>
              <a:gd name="connsiteX62" fmla="*/ 2875547 w 4860823"/>
              <a:gd name="connsiteY62" fmla="*/ 1985280 h 2463549"/>
              <a:gd name="connsiteX63" fmla="*/ 2779294 w 4860823"/>
              <a:gd name="connsiteY63" fmla="*/ 1925122 h 2463549"/>
              <a:gd name="connsiteX64" fmla="*/ 2767263 w 4860823"/>
              <a:gd name="connsiteY64" fmla="*/ 1840901 h 2463549"/>
              <a:gd name="connsiteX65" fmla="*/ 2695073 w 4860823"/>
              <a:gd name="connsiteY65" fmla="*/ 1792775 h 2463549"/>
              <a:gd name="connsiteX66" fmla="*/ 2671010 w 4860823"/>
              <a:gd name="connsiteY66" fmla="*/ 1756680 h 2463549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838073 w 4860823"/>
              <a:gd name="connsiteY25" fmla="*/ 72259 h 2463549"/>
              <a:gd name="connsiteX26" fmla="*/ 3910263 w 4860823"/>
              <a:gd name="connsiteY26" fmla="*/ 96322 h 2463549"/>
              <a:gd name="connsiteX27" fmla="*/ 3946357 w 4860823"/>
              <a:gd name="connsiteY27" fmla="*/ 108354 h 2463549"/>
              <a:gd name="connsiteX28" fmla="*/ 4018547 w 4860823"/>
              <a:gd name="connsiteY28" fmla="*/ 144448 h 2463549"/>
              <a:gd name="connsiteX29" fmla="*/ 4343400 w 4860823"/>
              <a:gd name="connsiteY29" fmla="*/ 397112 h 2463549"/>
              <a:gd name="connsiteX30" fmla="*/ 4391526 w 4860823"/>
              <a:gd name="connsiteY30" fmla="*/ 421175 h 2463549"/>
              <a:gd name="connsiteX31" fmla="*/ 4427621 w 4860823"/>
              <a:gd name="connsiteY31" fmla="*/ 457269 h 2463549"/>
              <a:gd name="connsiteX32" fmla="*/ 4572000 w 4860823"/>
              <a:gd name="connsiteY32" fmla="*/ 601648 h 2463549"/>
              <a:gd name="connsiteX33" fmla="*/ 4596063 w 4860823"/>
              <a:gd name="connsiteY33" fmla="*/ 625712 h 2463549"/>
              <a:gd name="connsiteX34" fmla="*/ 4644189 w 4860823"/>
              <a:gd name="connsiteY34" fmla="*/ 733996 h 2463549"/>
              <a:gd name="connsiteX35" fmla="*/ 4656221 w 4860823"/>
              <a:gd name="connsiteY35" fmla="*/ 782122 h 2463549"/>
              <a:gd name="connsiteX36" fmla="*/ 4704347 w 4860823"/>
              <a:gd name="connsiteY36" fmla="*/ 854312 h 2463549"/>
              <a:gd name="connsiteX37" fmla="*/ 4764505 w 4860823"/>
              <a:gd name="connsiteY37" fmla="*/ 1010722 h 2463549"/>
              <a:gd name="connsiteX38" fmla="*/ 4812631 w 4860823"/>
              <a:gd name="connsiteY38" fmla="*/ 1155101 h 2463549"/>
              <a:gd name="connsiteX39" fmla="*/ 4824663 w 4860823"/>
              <a:gd name="connsiteY39" fmla="*/ 1191196 h 2463549"/>
              <a:gd name="connsiteX40" fmla="*/ 4848726 w 4860823"/>
              <a:gd name="connsiteY40" fmla="*/ 1251354 h 2463549"/>
              <a:gd name="connsiteX41" fmla="*/ 4860757 w 4860823"/>
              <a:gd name="connsiteY41" fmla="*/ 1347606 h 2463549"/>
              <a:gd name="connsiteX42" fmla="*/ 4836694 w 4860823"/>
              <a:gd name="connsiteY42" fmla="*/ 1672459 h 2463549"/>
              <a:gd name="connsiteX43" fmla="*/ 4692315 w 4860823"/>
              <a:gd name="connsiteY43" fmla="*/ 2129659 h 2463549"/>
              <a:gd name="connsiteX44" fmla="*/ 4668252 w 4860823"/>
              <a:gd name="connsiteY44" fmla="*/ 2189817 h 2463549"/>
              <a:gd name="connsiteX45" fmla="*/ 4644189 w 4860823"/>
              <a:gd name="connsiteY45" fmla="*/ 2237943 h 2463549"/>
              <a:gd name="connsiteX46" fmla="*/ 4608094 w 4860823"/>
              <a:gd name="connsiteY46" fmla="*/ 2298101 h 2463549"/>
              <a:gd name="connsiteX47" fmla="*/ 4186989 w 4860823"/>
              <a:gd name="connsiteY47" fmla="*/ 2454512 h 2463549"/>
              <a:gd name="connsiteX48" fmla="*/ 4042610 w 4860823"/>
              <a:gd name="connsiteY48" fmla="*/ 2442480 h 2463549"/>
              <a:gd name="connsiteX49" fmla="*/ 3886200 w 4860823"/>
              <a:gd name="connsiteY49" fmla="*/ 2418417 h 2463549"/>
              <a:gd name="connsiteX50" fmla="*/ 3753852 w 4860823"/>
              <a:gd name="connsiteY50" fmla="*/ 2382322 h 2463549"/>
              <a:gd name="connsiteX51" fmla="*/ 3705726 w 4860823"/>
              <a:gd name="connsiteY51" fmla="*/ 2370291 h 2463549"/>
              <a:gd name="connsiteX52" fmla="*/ 3573379 w 4860823"/>
              <a:gd name="connsiteY52" fmla="*/ 2310133 h 2463549"/>
              <a:gd name="connsiteX53" fmla="*/ 3416968 w 4860823"/>
              <a:gd name="connsiteY53" fmla="*/ 2225912 h 2463549"/>
              <a:gd name="connsiteX54" fmla="*/ 3368842 w 4860823"/>
              <a:gd name="connsiteY54" fmla="*/ 2201848 h 2463549"/>
              <a:gd name="connsiteX55" fmla="*/ 3308684 w 4860823"/>
              <a:gd name="connsiteY55" fmla="*/ 2165754 h 2463549"/>
              <a:gd name="connsiteX56" fmla="*/ 3212431 w 4860823"/>
              <a:gd name="connsiteY56" fmla="*/ 2129659 h 2463549"/>
              <a:gd name="connsiteX57" fmla="*/ 3140242 w 4860823"/>
              <a:gd name="connsiteY57" fmla="*/ 2093564 h 2463549"/>
              <a:gd name="connsiteX58" fmla="*/ 3043989 w 4860823"/>
              <a:gd name="connsiteY58" fmla="*/ 2057469 h 2463549"/>
              <a:gd name="connsiteX59" fmla="*/ 3007894 w 4860823"/>
              <a:gd name="connsiteY59" fmla="*/ 2033406 h 2463549"/>
              <a:gd name="connsiteX60" fmla="*/ 2911642 w 4860823"/>
              <a:gd name="connsiteY60" fmla="*/ 1997312 h 2463549"/>
              <a:gd name="connsiteX61" fmla="*/ 2875547 w 4860823"/>
              <a:gd name="connsiteY61" fmla="*/ 1985280 h 2463549"/>
              <a:gd name="connsiteX62" fmla="*/ 2779294 w 4860823"/>
              <a:gd name="connsiteY62" fmla="*/ 1925122 h 2463549"/>
              <a:gd name="connsiteX63" fmla="*/ 2767263 w 4860823"/>
              <a:gd name="connsiteY63" fmla="*/ 1840901 h 2463549"/>
              <a:gd name="connsiteX64" fmla="*/ 2695073 w 4860823"/>
              <a:gd name="connsiteY64" fmla="*/ 1792775 h 2463549"/>
              <a:gd name="connsiteX65" fmla="*/ 2671010 w 4860823"/>
              <a:gd name="connsiteY65" fmla="*/ 1756680 h 2463549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838073 w 4860823"/>
              <a:gd name="connsiteY25" fmla="*/ 72259 h 2463549"/>
              <a:gd name="connsiteX26" fmla="*/ 3910263 w 4860823"/>
              <a:gd name="connsiteY26" fmla="*/ 96322 h 2463549"/>
              <a:gd name="connsiteX27" fmla="*/ 3946357 w 4860823"/>
              <a:gd name="connsiteY27" fmla="*/ 108354 h 2463549"/>
              <a:gd name="connsiteX28" fmla="*/ 4018547 w 4860823"/>
              <a:gd name="connsiteY28" fmla="*/ 144448 h 2463549"/>
              <a:gd name="connsiteX29" fmla="*/ 4343400 w 4860823"/>
              <a:gd name="connsiteY29" fmla="*/ 397112 h 2463549"/>
              <a:gd name="connsiteX30" fmla="*/ 4391526 w 4860823"/>
              <a:gd name="connsiteY30" fmla="*/ 421175 h 2463549"/>
              <a:gd name="connsiteX31" fmla="*/ 4572000 w 4860823"/>
              <a:gd name="connsiteY31" fmla="*/ 601648 h 2463549"/>
              <a:gd name="connsiteX32" fmla="*/ 4596063 w 4860823"/>
              <a:gd name="connsiteY32" fmla="*/ 625712 h 2463549"/>
              <a:gd name="connsiteX33" fmla="*/ 4644189 w 4860823"/>
              <a:gd name="connsiteY33" fmla="*/ 733996 h 2463549"/>
              <a:gd name="connsiteX34" fmla="*/ 4656221 w 4860823"/>
              <a:gd name="connsiteY34" fmla="*/ 782122 h 2463549"/>
              <a:gd name="connsiteX35" fmla="*/ 4704347 w 4860823"/>
              <a:gd name="connsiteY35" fmla="*/ 854312 h 2463549"/>
              <a:gd name="connsiteX36" fmla="*/ 4764505 w 4860823"/>
              <a:gd name="connsiteY36" fmla="*/ 1010722 h 2463549"/>
              <a:gd name="connsiteX37" fmla="*/ 4812631 w 4860823"/>
              <a:gd name="connsiteY37" fmla="*/ 1155101 h 2463549"/>
              <a:gd name="connsiteX38" fmla="*/ 4824663 w 4860823"/>
              <a:gd name="connsiteY38" fmla="*/ 1191196 h 2463549"/>
              <a:gd name="connsiteX39" fmla="*/ 4848726 w 4860823"/>
              <a:gd name="connsiteY39" fmla="*/ 1251354 h 2463549"/>
              <a:gd name="connsiteX40" fmla="*/ 4860757 w 4860823"/>
              <a:gd name="connsiteY40" fmla="*/ 1347606 h 2463549"/>
              <a:gd name="connsiteX41" fmla="*/ 4836694 w 4860823"/>
              <a:gd name="connsiteY41" fmla="*/ 1672459 h 2463549"/>
              <a:gd name="connsiteX42" fmla="*/ 4692315 w 4860823"/>
              <a:gd name="connsiteY42" fmla="*/ 2129659 h 2463549"/>
              <a:gd name="connsiteX43" fmla="*/ 4668252 w 4860823"/>
              <a:gd name="connsiteY43" fmla="*/ 2189817 h 2463549"/>
              <a:gd name="connsiteX44" fmla="*/ 4644189 w 4860823"/>
              <a:gd name="connsiteY44" fmla="*/ 2237943 h 2463549"/>
              <a:gd name="connsiteX45" fmla="*/ 4608094 w 4860823"/>
              <a:gd name="connsiteY45" fmla="*/ 2298101 h 2463549"/>
              <a:gd name="connsiteX46" fmla="*/ 4186989 w 4860823"/>
              <a:gd name="connsiteY46" fmla="*/ 2454512 h 2463549"/>
              <a:gd name="connsiteX47" fmla="*/ 4042610 w 4860823"/>
              <a:gd name="connsiteY47" fmla="*/ 2442480 h 2463549"/>
              <a:gd name="connsiteX48" fmla="*/ 3886200 w 4860823"/>
              <a:gd name="connsiteY48" fmla="*/ 2418417 h 2463549"/>
              <a:gd name="connsiteX49" fmla="*/ 3753852 w 4860823"/>
              <a:gd name="connsiteY49" fmla="*/ 2382322 h 2463549"/>
              <a:gd name="connsiteX50" fmla="*/ 3705726 w 4860823"/>
              <a:gd name="connsiteY50" fmla="*/ 2370291 h 2463549"/>
              <a:gd name="connsiteX51" fmla="*/ 3573379 w 4860823"/>
              <a:gd name="connsiteY51" fmla="*/ 2310133 h 2463549"/>
              <a:gd name="connsiteX52" fmla="*/ 3416968 w 4860823"/>
              <a:gd name="connsiteY52" fmla="*/ 2225912 h 2463549"/>
              <a:gd name="connsiteX53" fmla="*/ 3368842 w 4860823"/>
              <a:gd name="connsiteY53" fmla="*/ 2201848 h 2463549"/>
              <a:gd name="connsiteX54" fmla="*/ 3308684 w 4860823"/>
              <a:gd name="connsiteY54" fmla="*/ 2165754 h 2463549"/>
              <a:gd name="connsiteX55" fmla="*/ 3212431 w 4860823"/>
              <a:gd name="connsiteY55" fmla="*/ 2129659 h 2463549"/>
              <a:gd name="connsiteX56" fmla="*/ 3140242 w 4860823"/>
              <a:gd name="connsiteY56" fmla="*/ 2093564 h 2463549"/>
              <a:gd name="connsiteX57" fmla="*/ 3043989 w 4860823"/>
              <a:gd name="connsiteY57" fmla="*/ 2057469 h 2463549"/>
              <a:gd name="connsiteX58" fmla="*/ 3007894 w 4860823"/>
              <a:gd name="connsiteY58" fmla="*/ 2033406 h 2463549"/>
              <a:gd name="connsiteX59" fmla="*/ 2911642 w 4860823"/>
              <a:gd name="connsiteY59" fmla="*/ 1997312 h 2463549"/>
              <a:gd name="connsiteX60" fmla="*/ 2875547 w 4860823"/>
              <a:gd name="connsiteY60" fmla="*/ 1985280 h 2463549"/>
              <a:gd name="connsiteX61" fmla="*/ 2779294 w 4860823"/>
              <a:gd name="connsiteY61" fmla="*/ 1925122 h 2463549"/>
              <a:gd name="connsiteX62" fmla="*/ 2767263 w 4860823"/>
              <a:gd name="connsiteY62" fmla="*/ 1840901 h 2463549"/>
              <a:gd name="connsiteX63" fmla="*/ 2695073 w 4860823"/>
              <a:gd name="connsiteY63" fmla="*/ 1792775 h 2463549"/>
              <a:gd name="connsiteX64" fmla="*/ 2671010 w 4860823"/>
              <a:gd name="connsiteY64" fmla="*/ 1756680 h 2463549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838073 w 4860823"/>
              <a:gd name="connsiteY25" fmla="*/ 72259 h 2463549"/>
              <a:gd name="connsiteX26" fmla="*/ 3910263 w 4860823"/>
              <a:gd name="connsiteY26" fmla="*/ 96322 h 2463549"/>
              <a:gd name="connsiteX27" fmla="*/ 3946357 w 4860823"/>
              <a:gd name="connsiteY27" fmla="*/ 108354 h 2463549"/>
              <a:gd name="connsiteX28" fmla="*/ 4018547 w 4860823"/>
              <a:gd name="connsiteY28" fmla="*/ 144448 h 2463549"/>
              <a:gd name="connsiteX29" fmla="*/ 4343400 w 4860823"/>
              <a:gd name="connsiteY29" fmla="*/ 397112 h 2463549"/>
              <a:gd name="connsiteX30" fmla="*/ 4391526 w 4860823"/>
              <a:gd name="connsiteY30" fmla="*/ 421175 h 2463549"/>
              <a:gd name="connsiteX31" fmla="*/ 4572000 w 4860823"/>
              <a:gd name="connsiteY31" fmla="*/ 601648 h 2463549"/>
              <a:gd name="connsiteX32" fmla="*/ 4644189 w 4860823"/>
              <a:gd name="connsiteY32" fmla="*/ 733996 h 2463549"/>
              <a:gd name="connsiteX33" fmla="*/ 4656221 w 4860823"/>
              <a:gd name="connsiteY33" fmla="*/ 782122 h 2463549"/>
              <a:gd name="connsiteX34" fmla="*/ 4704347 w 4860823"/>
              <a:gd name="connsiteY34" fmla="*/ 854312 h 2463549"/>
              <a:gd name="connsiteX35" fmla="*/ 4764505 w 4860823"/>
              <a:gd name="connsiteY35" fmla="*/ 1010722 h 2463549"/>
              <a:gd name="connsiteX36" fmla="*/ 4812631 w 4860823"/>
              <a:gd name="connsiteY36" fmla="*/ 1155101 h 2463549"/>
              <a:gd name="connsiteX37" fmla="*/ 4824663 w 4860823"/>
              <a:gd name="connsiteY37" fmla="*/ 1191196 h 2463549"/>
              <a:gd name="connsiteX38" fmla="*/ 4848726 w 4860823"/>
              <a:gd name="connsiteY38" fmla="*/ 1251354 h 2463549"/>
              <a:gd name="connsiteX39" fmla="*/ 4860757 w 4860823"/>
              <a:gd name="connsiteY39" fmla="*/ 1347606 h 2463549"/>
              <a:gd name="connsiteX40" fmla="*/ 4836694 w 4860823"/>
              <a:gd name="connsiteY40" fmla="*/ 1672459 h 2463549"/>
              <a:gd name="connsiteX41" fmla="*/ 4692315 w 4860823"/>
              <a:gd name="connsiteY41" fmla="*/ 2129659 h 2463549"/>
              <a:gd name="connsiteX42" fmla="*/ 4668252 w 4860823"/>
              <a:gd name="connsiteY42" fmla="*/ 2189817 h 2463549"/>
              <a:gd name="connsiteX43" fmla="*/ 4644189 w 4860823"/>
              <a:gd name="connsiteY43" fmla="*/ 2237943 h 2463549"/>
              <a:gd name="connsiteX44" fmla="*/ 4608094 w 4860823"/>
              <a:gd name="connsiteY44" fmla="*/ 2298101 h 2463549"/>
              <a:gd name="connsiteX45" fmla="*/ 4186989 w 4860823"/>
              <a:gd name="connsiteY45" fmla="*/ 2454512 h 2463549"/>
              <a:gd name="connsiteX46" fmla="*/ 4042610 w 4860823"/>
              <a:gd name="connsiteY46" fmla="*/ 2442480 h 2463549"/>
              <a:gd name="connsiteX47" fmla="*/ 3886200 w 4860823"/>
              <a:gd name="connsiteY47" fmla="*/ 2418417 h 2463549"/>
              <a:gd name="connsiteX48" fmla="*/ 3753852 w 4860823"/>
              <a:gd name="connsiteY48" fmla="*/ 2382322 h 2463549"/>
              <a:gd name="connsiteX49" fmla="*/ 3705726 w 4860823"/>
              <a:gd name="connsiteY49" fmla="*/ 2370291 h 2463549"/>
              <a:gd name="connsiteX50" fmla="*/ 3573379 w 4860823"/>
              <a:gd name="connsiteY50" fmla="*/ 2310133 h 2463549"/>
              <a:gd name="connsiteX51" fmla="*/ 3416968 w 4860823"/>
              <a:gd name="connsiteY51" fmla="*/ 2225912 h 2463549"/>
              <a:gd name="connsiteX52" fmla="*/ 3368842 w 4860823"/>
              <a:gd name="connsiteY52" fmla="*/ 2201848 h 2463549"/>
              <a:gd name="connsiteX53" fmla="*/ 3308684 w 4860823"/>
              <a:gd name="connsiteY53" fmla="*/ 2165754 h 2463549"/>
              <a:gd name="connsiteX54" fmla="*/ 3212431 w 4860823"/>
              <a:gd name="connsiteY54" fmla="*/ 2129659 h 2463549"/>
              <a:gd name="connsiteX55" fmla="*/ 3140242 w 4860823"/>
              <a:gd name="connsiteY55" fmla="*/ 2093564 h 2463549"/>
              <a:gd name="connsiteX56" fmla="*/ 3043989 w 4860823"/>
              <a:gd name="connsiteY56" fmla="*/ 2057469 h 2463549"/>
              <a:gd name="connsiteX57" fmla="*/ 3007894 w 4860823"/>
              <a:gd name="connsiteY57" fmla="*/ 2033406 h 2463549"/>
              <a:gd name="connsiteX58" fmla="*/ 2911642 w 4860823"/>
              <a:gd name="connsiteY58" fmla="*/ 1997312 h 2463549"/>
              <a:gd name="connsiteX59" fmla="*/ 2875547 w 4860823"/>
              <a:gd name="connsiteY59" fmla="*/ 1985280 h 2463549"/>
              <a:gd name="connsiteX60" fmla="*/ 2779294 w 4860823"/>
              <a:gd name="connsiteY60" fmla="*/ 1925122 h 2463549"/>
              <a:gd name="connsiteX61" fmla="*/ 2767263 w 4860823"/>
              <a:gd name="connsiteY61" fmla="*/ 1840901 h 2463549"/>
              <a:gd name="connsiteX62" fmla="*/ 2695073 w 4860823"/>
              <a:gd name="connsiteY62" fmla="*/ 1792775 h 2463549"/>
              <a:gd name="connsiteX63" fmla="*/ 2671010 w 4860823"/>
              <a:gd name="connsiteY63" fmla="*/ 1756680 h 2463549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838073 w 4860823"/>
              <a:gd name="connsiteY25" fmla="*/ 72259 h 2463549"/>
              <a:gd name="connsiteX26" fmla="*/ 3910263 w 4860823"/>
              <a:gd name="connsiteY26" fmla="*/ 96322 h 2463549"/>
              <a:gd name="connsiteX27" fmla="*/ 3946357 w 4860823"/>
              <a:gd name="connsiteY27" fmla="*/ 108354 h 2463549"/>
              <a:gd name="connsiteX28" fmla="*/ 4018547 w 4860823"/>
              <a:gd name="connsiteY28" fmla="*/ 144448 h 2463549"/>
              <a:gd name="connsiteX29" fmla="*/ 4343400 w 4860823"/>
              <a:gd name="connsiteY29" fmla="*/ 397112 h 2463549"/>
              <a:gd name="connsiteX30" fmla="*/ 4391526 w 4860823"/>
              <a:gd name="connsiteY30" fmla="*/ 421175 h 2463549"/>
              <a:gd name="connsiteX31" fmla="*/ 4644189 w 4860823"/>
              <a:gd name="connsiteY31" fmla="*/ 733996 h 2463549"/>
              <a:gd name="connsiteX32" fmla="*/ 4656221 w 4860823"/>
              <a:gd name="connsiteY32" fmla="*/ 782122 h 2463549"/>
              <a:gd name="connsiteX33" fmla="*/ 4704347 w 4860823"/>
              <a:gd name="connsiteY33" fmla="*/ 854312 h 2463549"/>
              <a:gd name="connsiteX34" fmla="*/ 4764505 w 4860823"/>
              <a:gd name="connsiteY34" fmla="*/ 1010722 h 2463549"/>
              <a:gd name="connsiteX35" fmla="*/ 4812631 w 4860823"/>
              <a:gd name="connsiteY35" fmla="*/ 1155101 h 2463549"/>
              <a:gd name="connsiteX36" fmla="*/ 4824663 w 4860823"/>
              <a:gd name="connsiteY36" fmla="*/ 1191196 h 2463549"/>
              <a:gd name="connsiteX37" fmla="*/ 4848726 w 4860823"/>
              <a:gd name="connsiteY37" fmla="*/ 1251354 h 2463549"/>
              <a:gd name="connsiteX38" fmla="*/ 4860757 w 4860823"/>
              <a:gd name="connsiteY38" fmla="*/ 1347606 h 2463549"/>
              <a:gd name="connsiteX39" fmla="*/ 4836694 w 4860823"/>
              <a:gd name="connsiteY39" fmla="*/ 1672459 h 2463549"/>
              <a:gd name="connsiteX40" fmla="*/ 4692315 w 4860823"/>
              <a:gd name="connsiteY40" fmla="*/ 2129659 h 2463549"/>
              <a:gd name="connsiteX41" fmla="*/ 4668252 w 4860823"/>
              <a:gd name="connsiteY41" fmla="*/ 2189817 h 2463549"/>
              <a:gd name="connsiteX42" fmla="*/ 4644189 w 4860823"/>
              <a:gd name="connsiteY42" fmla="*/ 2237943 h 2463549"/>
              <a:gd name="connsiteX43" fmla="*/ 4608094 w 4860823"/>
              <a:gd name="connsiteY43" fmla="*/ 2298101 h 2463549"/>
              <a:gd name="connsiteX44" fmla="*/ 4186989 w 4860823"/>
              <a:gd name="connsiteY44" fmla="*/ 2454512 h 2463549"/>
              <a:gd name="connsiteX45" fmla="*/ 4042610 w 4860823"/>
              <a:gd name="connsiteY45" fmla="*/ 2442480 h 2463549"/>
              <a:gd name="connsiteX46" fmla="*/ 3886200 w 4860823"/>
              <a:gd name="connsiteY46" fmla="*/ 2418417 h 2463549"/>
              <a:gd name="connsiteX47" fmla="*/ 3753852 w 4860823"/>
              <a:gd name="connsiteY47" fmla="*/ 2382322 h 2463549"/>
              <a:gd name="connsiteX48" fmla="*/ 3705726 w 4860823"/>
              <a:gd name="connsiteY48" fmla="*/ 2370291 h 2463549"/>
              <a:gd name="connsiteX49" fmla="*/ 3573379 w 4860823"/>
              <a:gd name="connsiteY49" fmla="*/ 2310133 h 2463549"/>
              <a:gd name="connsiteX50" fmla="*/ 3416968 w 4860823"/>
              <a:gd name="connsiteY50" fmla="*/ 2225912 h 2463549"/>
              <a:gd name="connsiteX51" fmla="*/ 3368842 w 4860823"/>
              <a:gd name="connsiteY51" fmla="*/ 2201848 h 2463549"/>
              <a:gd name="connsiteX52" fmla="*/ 3308684 w 4860823"/>
              <a:gd name="connsiteY52" fmla="*/ 2165754 h 2463549"/>
              <a:gd name="connsiteX53" fmla="*/ 3212431 w 4860823"/>
              <a:gd name="connsiteY53" fmla="*/ 2129659 h 2463549"/>
              <a:gd name="connsiteX54" fmla="*/ 3140242 w 4860823"/>
              <a:gd name="connsiteY54" fmla="*/ 2093564 h 2463549"/>
              <a:gd name="connsiteX55" fmla="*/ 3043989 w 4860823"/>
              <a:gd name="connsiteY55" fmla="*/ 2057469 h 2463549"/>
              <a:gd name="connsiteX56" fmla="*/ 3007894 w 4860823"/>
              <a:gd name="connsiteY56" fmla="*/ 2033406 h 2463549"/>
              <a:gd name="connsiteX57" fmla="*/ 2911642 w 4860823"/>
              <a:gd name="connsiteY57" fmla="*/ 1997312 h 2463549"/>
              <a:gd name="connsiteX58" fmla="*/ 2875547 w 4860823"/>
              <a:gd name="connsiteY58" fmla="*/ 1985280 h 2463549"/>
              <a:gd name="connsiteX59" fmla="*/ 2779294 w 4860823"/>
              <a:gd name="connsiteY59" fmla="*/ 1925122 h 2463549"/>
              <a:gd name="connsiteX60" fmla="*/ 2767263 w 4860823"/>
              <a:gd name="connsiteY60" fmla="*/ 1840901 h 2463549"/>
              <a:gd name="connsiteX61" fmla="*/ 2695073 w 4860823"/>
              <a:gd name="connsiteY61" fmla="*/ 1792775 h 2463549"/>
              <a:gd name="connsiteX62" fmla="*/ 2671010 w 4860823"/>
              <a:gd name="connsiteY62" fmla="*/ 1756680 h 2463549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838073 w 4860823"/>
              <a:gd name="connsiteY25" fmla="*/ 72259 h 2463549"/>
              <a:gd name="connsiteX26" fmla="*/ 3910263 w 4860823"/>
              <a:gd name="connsiteY26" fmla="*/ 96322 h 2463549"/>
              <a:gd name="connsiteX27" fmla="*/ 3946357 w 4860823"/>
              <a:gd name="connsiteY27" fmla="*/ 108354 h 2463549"/>
              <a:gd name="connsiteX28" fmla="*/ 4018547 w 4860823"/>
              <a:gd name="connsiteY28" fmla="*/ 144448 h 2463549"/>
              <a:gd name="connsiteX29" fmla="*/ 4343400 w 4860823"/>
              <a:gd name="connsiteY29" fmla="*/ 397112 h 2463549"/>
              <a:gd name="connsiteX30" fmla="*/ 4391526 w 4860823"/>
              <a:gd name="connsiteY30" fmla="*/ 421175 h 2463549"/>
              <a:gd name="connsiteX31" fmla="*/ 4644189 w 4860823"/>
              <a:gd name="connsiteY31" fmla="*/ 733996 h 2463549"/>
              <a:gd name="connsiteX32" fmla="*/ 4656221 w 4860823"/>
              <a:gd name="connsiteY32" fmla="*/ 782122 h 2463549"/>
              <a:gd name="connsiteX33" fmla="*/ 4764505 w 4860823"/>
              <a:gd name="connsiteY33" fmla="*/ 1010722 h 2463549"/>
              <a:gd name="connsiteX34" fmla="*/ 4812631 w 4860823"/>
              <a:gd name="connsiteY34" fmla="*/ 1155101 h 2463549"/>
              <a:gd name="connsiteX35" fmla="*/ 4824663 w 4860823"/>
              <a:gd name="connsiteY35" fmla="*/ 1191196 h 2463549"/>
              <a:gd name="connsiteX36" fmla="*/ 4848726 w 4860823"/>
              <a:gd name="connsiteY36" fmla="*/ 1251354 h 2463549"/>
              <a:gd name="connsiteX37" fmla="*/ 4860757 w 4860823"/>
              <a:gd name="connsiteY37" fmla="*/ 1347606 h 2463549"/>
              <a:gd name="connsiteX38" fmla="*/ 4836694 w 4860823"/>
              <a:gd name="connsiteY38" fmla="*/ 1672459 h 2463549"/>
              <a:gd name="connsiteX39" fmla="*/ 4692315 w 4860823"/>
              <a:gd name="connsiteY39" fmla="*/ 2129659 h 2463549"/>
              <a:gd name="connsiteX40" fmla="*/ 4668252 w 4860823"/>
              <a:gd name="connsiteY40" fmla="*/ 2189817 h 2463549"/>
              <a:gd name="connsiteX41" fmla="*/ 4644189 w 4860823"/>
              <a:gd name="connsiteY41" fmla="*/ 2237943 h 2463549"/>
              <a:gd name="connsiteX42" fmla="*/ 4608094 w 4860823"/>
              <a:gd name="connsiteY42" fmla="*/ 2298101 h 2463549"/>
              <a:gd name="connsiteX43" fmla="*/ 4186989 w 4860823"/>
              <a:gd name="connsiteY43" fmla="*/ 2454512 h 2463549"/>
              <a:gd name="connsiteX44" fmla="*/ 4042610 w 4860823"/>
              <a:gd name="connsiteY44" fmla="*/ 2442480 h 2463549"/>
              <a:gd name="connsiteX45" fmla="*/ 3886200 w 4860823"/>
              <a:gd name="connsiteY45" fmla="*/ 2418417 h 2463549"/>
              <a:gd name="connsiteX46" fmla="*/ 3753852 w 4860823"/>
              <a:gd name="connsiteY46" fmla="*/ 2382322 h 2463549"/>
              <a:gd name="connsiteX47" fmla="*/ 3705726 w 4860823"/>
              <a:gd name="connsiteY47" fmla="*/ 2370291 h 2463549"/>
              <a:gd name="connsiteX48" fmla="*/ 3573379 w 4860823"/>
              <a:gd name="connsiteY48" fmla="*/ 2310133 h 2463549"/>
              <a:gd name="connsiteX49" fmla="*/ 3416968 w 4860823"/>
              <a:gd name="connsiteY49" fmla="*/ 2225912 h 2463549"/>
              <a:gd name="connsiteX50" fmla="*/ 3368842 w 4860823"/>
              <a:gd name="connsiteY50" fmla="*/ 2201848 h 2463549"/>
              <a:gd name="connsiteX51" fmla="*/ 3308684 w 4860823"/>
              <a:gd name="connsiteY51" fmla="*/ 2165754 h 2463549"/>
              <a:gd name="connsiteX52" fmla="*/ 3212431 w 4860823"/>
              <a:gd name="connsiteY52" fmla="*/ 2129659 h 2463549"/>
              <a:gd name="connsiteX53" fmla="*/ 3140242 w 4860823"/>
              <a:gd name="connsiteY53" fmla="*/ 2093564 h 2463549"/>
              <a:gd name="connsiteX54" fmla="*/ 3043989 w 4860823"/>
              <a:gd name="connsiteY54" fmla="*/ 2057469 h 2463549"/>
              <a:gd name="connsiteX55" fmla="*/ 3007894 w 4860823"/>
              <a:gd name="connsiteY55" fmla="*/ 2033406 h 2463549"/>
              <a:gd name="connsiteX56" fmla="*/ 2911642 w 4860823"/>
              <a:gd name="connsiteY56" fmla="*/ 1997312 h 2463549"/>
              <a:gd name="connsiteX57" fmla="*/ 2875547 w 4860823"/>
              <a:gd name="connsiteY57" fmla="*/ 1985280 h 2463549"/>
              <a:gd name="connsiteX58" fmla="*/ 2779294 w 4860823"/>
              <a:gd name="connsiteY58" fmla="*/ 1925122 h 2463549"/>
              <a:gd name="connsiteX59" fmla="*/ 2767263 w 4860823"/>
              <a:gd name="connsiteY59" fmla="*/ 1840901 h 2463549"/>
              <a:gd name="connsiteX60" fmla="*/ 2695073 w 4860823"/>
              <a:gd name="connsiteY60" fmla="*/ 1792775 h 2463549"/>
              <a:gd name="connsiteX61" fmla="*/ 2671010 w 4860823"/>
              <a:gd name="connsiteY61" fmla="*/ 1756680 h 2463549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838073 w 4860823"/>
              <a:gd name="connsiteY25" fmla="*/ 72259 h 2463549"/>
              <a:gd name="connsiteX26" fmla="*/ 3910263 w 4860823"/>
              <a:gd name="connsiteY26" fmla="*/ 96322 h 2463549"/>
              <a:gd name="connsiteX27" fmla="*/ 3946357 w 4860823"/>
              <a:gd name="connsiteY27" fmla="*/ 108354 h 2463549"/>
              <a:gd name="connsiteX28" fmla="*/ 4018547 w 4860823"/>
              <a:gd name="connsiteY28" fmla="*/ 144448 h 2463549"/>
              <a:gd name="connsiteX29" fmla="*/ 4343400 w 4860823"/>
              <a:gd name="connsiteY29" fmla="*/ 397112 h 2463549"/>
              <a:gd name="connsiteX30" fmla="*/ 4391526 w 4860823"/>
              <a:gd name="connsiteY30" fmla="*/ 421175 h 2463549"/>
              <a:gd name="connsiteX31" fmla="*/ 4644189 w 4860823"/>
              <a:gd name="connsiteY31" fmla="*/ 733996 h 2463549"/>
              <a:gd name="connsiteX32" fmla="*/ 4764505 w 4860823"/>
              <a:gd name="connsiteY32" fmla="*/ 1010722 h 2463549"/>
              <a:gd name="connsiteX33" fmla="*/ 4812631 w 4860823"/>
              <a:gd name="connsiteY33" fmla="*/ 1155101 h 2463549"/>
              <a:gd name="connsiteX34" fmla="*/ 4824663 w 4860823"/>
              <a:gd name="connsiteY34" fmla="*/ 1191196 h 2463549"/>
              <a:gd name="connsiteX35" fmla="*/ 4848726 w 4860823"/>
              <a:gd name="connsiteY35" fmla="*/ 1251354 h 2463549"/>
              <a:gd name="connsiteX36" fmla="*/ 4860757 w 4860823"/>
              <a:gd name="connsiteY36" fmla="*/ 1347606 h 2463549"/>
              <a:gd name="connsiteX37" fmla="*/ 4836694 w 4860823"/>
              <a:gd name="connsiteY37" fmla="*/ 1672459 h 2463549"/>
              <a:gd name="connsiteX38" fmla="*/ 4692315 w 4860823"/>
              <a:gd name="connsiteY38" fmla="*/ 2129659 h 2463549"/>
              <a:gd name="connsiteX39" fmla="*/ 4668252 w 4860823"/>
              <a:gd name="connsiteY39" fmla="*/ 2189817 h 2463549"/>
              <a:gd name="connsiteX40" fmla="*/ 4644189 w 4860823"/>
              <a:gd name="connsiteY40" fmla="*/ 2237943 h 2463549"/>
              <a:gd name="connsiteX41" fmla="*/ 4608094 w 4860823"/>
              <a:gd name="connsiteY41" fmla="*/ 2298101 h 2463549"/>
              <a:gd name="connsiteX42" fmla="*/ 4186989 w 4860823"/>
              <a:gd name="connsiteY42" fmla="*/ 2454512 h 2463549"/>
              <a:gd name="connsiteX43" fmla="*/ 4042610 w 4860823"/>
              <a:gd name="connsiteY43" fmla="*/ 2442480 h 2463549"/>
              <a:gd name="connsiteX44" fmla="*/ 3886200 w 4860823"/>
              <a:gd name="connsiteY44" fmla="*/ 2418417 h 2463549"/>
              <a:gd name="connsiteX45" fmla="*/ 3753852 w 4860823"/>
              <a:gd name="connsiteY45" fmla="*/ 2382322 h 2463549"/>
              <a:gd name="connsiteX46" fmla="*/ 3705726 w 4860823"/>
              <a:gd name="connsiteY46" fmla="*/ 2370291 h 2463549"/>
              <a:gd name="connsiteX47" fmla="*/ 3573379 w 4860823"/>
              <a:gd name="connsiteY47" fmla="*/ 2310133 h 2463549"/>
              <a:gd name="connsiteX48" fmla="*/ 3416968 w 4860823"/>
              <a:gd name="connsiteY48" fmla="*/ 2225912 h 2463549"/>
              <a:gd name="connsiteX49" fmla="*/ 3368842 w 4860823"/>
              <a:gd name="connsiteY49" fmla="*/ 2201848 h 2463549"/>
              <a:gd name="connsiteX50" fmla="*/ 3308684 w 4860823"/>
              <a:gd name="connsiteY50" fmla="*/ 2165754 h 2463549"/>
              <a:gd name="connsiteX51" fmla="*/ 3212431 w 4860823"/>
              <a:gd name="connsiteY51" fmla="*/ 2129659 h 2463549"/>
              <a:gd name="connsiteX52" fmla="*/ 3140242 w 4860823"/>
              <a:gd name="connsiteY52" fmla="*/ 2093564 h 2463549"/>
              <a:gd name="connsiteX53" fmla="*/ 3043989 w 4860823"/>
              <a:gd name="connsiteY53" fmla="*/ 2057469 h 2463549"/>
              <a:gd name="connsiteX54" fmla="*/ 3007894 w 4860823"/>
              <a:gd name="connsiteY54" fmla="*/ 2033406 h 2463549"/>
              <a:gd name="connsiteX55" fmla="*/ 2911642 w 4860823"/>
              <a:gd name="connsiteY55" fmla="*/ 1997312 h 2463549"/>
              <a:gd name="connsiteX56" fmla="*/ 2875547 w 4860823"/>
              <a:gd name="connsiteY56" fmla="*/ 1985280 h 2463549"/>
              <a:gd name="connsiteX57" fmla="*/ 2779294 w 4860823"/>
              <a:gd name="connsiteY57" fmla="*/ 1925122 h 2463549"/>
              <a:gd name="connsiteX58" fmla="*/ 2767263 w 4860823"/>
              <a:gd name="connsiteY58" fmla="*/ 1840901 h 2463549"/>
              <a:gd name="connsiteX59" fmla="*/ 2695073 w 4860823"/>
              <a:gd name="connsiteY59" fmla="*/ 1792775 h 2463549"/>
              <a:gd name="connsiteX60" fmla="*/ 2671010 w 4860823"/>
              <a:gd name="connsiteY60" fmla="*/ 1756680 h 2463549"/>
              <a:gd name="connsiteX0" fmla="*/ 0 w 4860823"/>
              <a:gd name="connsiteY0" fmla="*/ 1215259 h 2463549"/>
              <a:gd name="connsiteX1" fmla="*/ 1419726 w 4860823"/>
              <a:gd name="connsiteY1" fmla="*/ 1407764 h 2463549"/>
              <a:gd name="connsiteX2" fmla="*/ 1552073 w 4860823"/>
              <a:gd name="connsiteY2" fmla="*/ 1419796 h 2463549"/>
              <a:gd name="connsiteX3" fmla="*/ 1744579 w 4860823"/>
              <a:gd name="connsiteY3" fmla="*/ 1407764 h 2463549"/>
              <a:gd name="connsiteX4" fmla="*/ 1852863 w 4860823"/>
              <a:gd name="connsiteY4" fmla="*/ 1383701 h 2463549"/>
              <a:gd name="connsiteX5" fmla="*/ 1888957 w 4860823"/>
              <a:gd name="connsiteY5" fmla="*/ 1359638 h 2463549"/>
              <a:gd name="connsiteX6" fmla="*/ 1925052 w 4860823"/>
              <a:gd name="connsiteY6" fmla="*/ 1347606 h 2463549"/>
              <a:gd name="connsiteX7" fmla="*/ 2021305 w 4860823"/>
              <a:gd name="connsiteY7" fmla="*/ 1263385 h 2463549"/>
              <a:gd name="connsiteX8" fmla="*/ 2069431 w 4860823"/>
              <a:gd name="connsiteY8" fmla="*/ 1191196 h 2463549"/>
              <a:gd name="connsiteX9" fmla="*/ 2129589 w 4860823"/>
              <a:gd name="connsiteY9" fmla="*/ 1106975 h 2463549"/>
              <a:gd name="connsiteX10" fmla="*/ 2177715 w 4860823"/>
              <a:gd name="connsiteY10" fmla="*/ 1010722 h 2463549"/>
              <a:gd name="connsiteX11" fmla="*/ 2189747 w 4860823"/>
              <a:gd name="connsiteY11" fmla="*/ 974627 h 2463549"/>
              <a:gd name="connsiteX12" fmla="*/ 2213810 w 4860823"/>
              <a:gd name="connsiteY12" fmla="*/ 938533 h 2463549"/>
              <a:gd name="connsiteX13" fmla="*/ 2225842 w 4860823"/>
              <a:gd name="connsiteY13" fmla="*/ 902438 h 2463549"/>
              <a:gd name="connsiteX14" fmla="*/ 2273968 w 4860823"/>
              <a:gd name="connsiteY14" fmla="*/ 830248 h 2463549"/>
              <a:gd name="connsiteX15" fmla="*/ 2310063 w 4860823"/>
              <a:gd name="connsiteY15" fmla="*/ 770091 h 2463549"/>
              <a:gd name="connsiteX16" fmla="*/ 2334126 w 4860823"/>
              <a:gd name="connsiteY16" fmla="*/ 746027 h 2463549"/>
              <a:gd name="connsiteX17" fmla="*/ 2358189 w 4860823"/>
              <a:gd name="connsiteY17" fmla="*/ 709933 h 2463549"/>
              <a:gd name="connsiteX18" fmla="*/ 2671010 w 4860823"/>
              <a:gd name="connsiteY18" fmla="*/ 373048 h 2463549"/>
              <a:gd name="connsiteX19" fmla="*/ 2803357 w 4860823"/>
              <a:gd name="connsiteY19" fmla="*/ 264764 h 2463549"/>
              <a:gd name="connsiteX20" fmla="*/ 2863515 w 4860823"/>
              <a:gd name="connsiteY20" fmla="*/ 228669 h 2463549"/>
              <a:gd name="connsiteX21" fmla="*/ 2923673 w 4860823"/>
              <a:gd name="connsiteY21" fmla="*/ 180543 h 2463549"/>
              <a:gd name="connsiteX22" fmla="*/ 3043989 w 4860823"/>
              <a:gd name="connsiteY22" fmla="*/ 120385 h 2463549"/>
              <a:gd name="connsiteX23" fmla="*/ 3164305 w 4860823"/>
              <a:gd name="connsiteY23" fmla="*/ 60227 h 2463549"/>
              <a:gd name="connsiteX24" fmla="*/ 3525252 w 4860823"/>
              <a:gd name="connsiteY24" fmla="*/ 69 h 2463549"/>
              <a:gd name="connsiteX25" fmla="*/ 3838073 w 4860823"/>
              <a:gd name="connsiteY25" fmla="*/ 72259 h 2463549"/>
              <a:gd name="connsiteX26" fmla="*/ 3910263 w 4860823"/>
              <a:gd name="connsiteY26" fmla="*/ 96322 h 2463549"/>
              <a:gd name="connsiteX27" fmla="*/ 3946357 w 4860823"/>
              <a:gd name="connsiteY27" fmla="*/ 108354 h 2463549"/>
              <a:gd name="connsiteX28" fmla="*/ 4018547 w 4860823"/>
              <a:gd name="connsiteY28" fmla="*/ 144448 h 2463549"/>
              <a:gd name="connsiteX29" fmla="*/ 4343400 w 4860823"/>
              <a:gd name="connsiteY29" fmla="*/ 397112 h 2463549"/>
              <a:gd name="connsiteX30" fmla="*/ 4391526 w 4860823"/>
              <a:gd name="connsiteY30" fmla="*/ 421175 h 2463549"/>
              <a:gd name="connsiteX31" fmla="*/ 4644189 w 4860823"/>
              <a:gd name="connsiteY31" fmla="*/ 733996 h 2463549"/>
              <a:gd name="connsiteX32" fmla="*/ 4764505 w 4860823"/>
              <a:gd name="connsiteY32" fmla="*/ 1010722 h 2463549"/>
              <a:gd name="connsiteX33" fmla="*/ 4812631 w 4860823"/>
              <a:gd name="connsiteY33" fmla="*/ 1155101 h 2463549"/>
              <a:gd name="connsiteX34" fmla="*/ 4848726 w 4860823"/>
              <a:gd name="connsiteY34" fmla="*/ 1251354 h 2463549"/>
              <a:gd name="connsiteX35" fmla="*/ 4860757 w 4860823"/>
              <a:gd name="connsiteY35" fmla="*/ 1347606 h 2463549"/>
              <a:gd name="connsiteX36" fmla="*/ 4836694 w 4860823"/>
              <a:gd name="connsiteY36" fmla="*/ 1672459 h 2463549"/>
              <a:gd name="connsiteX37" fmla="*/ 4692315 w 4860823"/>
              <a:gd name="connsiteY37" fmla="*/ 2129659 h 2463549"/>
              <a:gd name="connsiteX38" fmla="*/ 4668252 w 4860823"/>
              <a:gd name="connsiteY38" fmla="*/ 2189817 h 2463549"/>
              <a:gd name="connsiteX39" fmla="*/ 4644189 w 4860823"/>
              <a:gd name="connsiteY39" fmla="*/ 2237943 h 2463549"/>
              <a:gd name="connsiteX40" fmla="*/ 4608094 w 4860823"/>
              <a:gd name="connsiteY40" fmla="*/ 2298101 h 2463549"/>
              <a:gd name="connsiteX41" fmla="*/ 4186989 w 4860823"/>
              <a:gd name="connsiteY41" fmla="*/ 2454512 h 2463549"/>
              <a:gd name="connsiteX42" fmla="*/ 4042610 w 4860823"/>
              <a:gd name="connsiteY42" fmla="*/ 2442480 h 2463549"/>
              <a:gd name="connsiteX43" fmla="*/ 3886200 w 4860823"/>
              <a:gd name="connsiteY43" fmla="*/ 2418417 h 2463549"/>
              <a:gd name="connsiteX44" fmla="*/ 3753852 w 4860823"/>
              <a:gd name="connsiteY44" fmla="*/ 2382322 h 2463549"/>
              <a:gd name="connsiteX45" fmla="*/ 3705726 w 4860823"/>
              <a:gd name="connsiteY45" fmla="*/ 2370291 h 2463549"/>
              <a:gd name="connsiteX46" fmla="*/ 3573379 w 4860823"/>
              <a:gd name="connsiteY46" fmla="*/ 2310133 h 2463549"/>
              <a:gd name="connsiteX47" fmla="*/ 3416968 w 4860823"/>
              <a:gd name="connsiteY47" fmla="*/ 2225912 h 2463549"/>
              <a:gd name="connsiteX48" fmla="*/ 3368842 w 4860823"/>
              <a:gd name="connsiteY48" fmla="*/ 2201848 h 2463549"/>
              <a:gd name="connsiteX49" fmla="*/ 3308684 w 4860823"/>
              <a:gd name="connsiteY49" fmla="*/ 2165754 h 2463549"/>
              <a:gd name="connsiteX50" fmla="*/ 3212431 w 4860823"/>
              <a:gd name="connsiteY50" fmla="*/ 2129659 h 2463549"/>
              <a:gd name="connsiteX51" fmla="*/ 3140242 w 4860823"/>
              <a:gd name="connsiteY51" fmla="*/ 2093564 h 2463549"/>
              <a:gd name="connsiteX52" fmla="*/ 3043989 w 4860823"/>
              <a:gd name="connsiteY52" fmla="*/ 2057469 h 2463549"/>
              <a:gd name="connsiteX53" fmla="*/ 3007894 w 4860823"/>
              <a:gd name="connsiteY53" fmla="*/ 2033406 h 2463549"/>
              <a:gd name="connsiteX54" fmla="*/ 2911642 w 4860823"/>
              <a:gd name="connsiteY54" fmla="*/ 1997312 h 2463549"/>
              <a:gd name="connsiteX55" fmla="*/ 2875547 w 4860823"/>
              <a:gd name="connsiteY55" fmla="*/ 1985280 h 2463549"/>
              <a:gd name="connsiteX56" fmla="*/ 2779294 w 4860823"/>
              <a:gd name="connsiteY56" fmla="*/ 1925122 h 2463549"/>
              <a:gd name="connsiteX57" fmla="*/ 2767263 w 4860823"/>
              <a:gd name="connsiteY57" fmla="*/ 1840901 h 2463549"/>
              <a:gd name="connsiteX58" fmla="*/ 2695073 w 4860823"/>
              <a:gd name="connsiteY58" fmla="*/ 1792775 h 2463549"/>
              <a:gd name="connsiteX59" fmla="*/ 2671010 w 4860823"/>
              <a:gd name="connsiteY59" fmla="*/ 1756680 h 2463549"/>
              <a:gd name="connsiteX0" fmla="*/ 0 w 4861989"/>
              <a:gd name="connsiteY0" fmla="*/ 1215259 h 2463549"/>
              <a:gd name="connsiteX1" fmla="*/ 1419726 w 4861989"/>
              <a:gd name="connsiteY1" fmla="*/ 1407764 h 2463549"/>
              <a:gd name="connsiteX2" fmla="*/ 1552073 w 4861989"/>
              <a:gd name="connsiteY2" fmla="*/ 1419796 h 2463549"/>
              <a:gd name="connsiteX3" fmla="*/ 1744579 w 4861989"/>
              <a:gd name="connsiteY3" fmla="*/ 1407764 h 2463549"/>
              <a:gd name="connsiteX4" fmla="*/ 1852863 w 4861989"/>
              <a:gd name="connsiteY4" fmla="*/ 1383701 h 2463549"/>
              <a:gd name="connsiteX5" fmla="*/ 1888957 w 4861989"/>
              <a:gd name="connsiteY5" fmla="*/ 1359638 h 2463549"/>
              <a:gd name="connsiteX6" fmla="*/ 1925052 w 4861989"/>
              <a:gd name="connsiteY6" fmla="*/ 1347606 h 2463549"/>
              <a:gd name="connsiteX7" fmla="*/ 2021305 w 4861989"/>
              <a:gd name="connsiteY7" fmla="*/ 1263385 h 2463549"/>
              <a:gd name="connsiteX8" fmla="*/ 2069431 w 4861989"/>
              <a:gd name="connsiteY8" fmla="*/ 1191196 h 2463549"/>
              <a:gd name="connsiteX9" fmla="*/ 2129589 w 4861989"/>
              <a:gd name="connsiteY9" fmla="*/ 1106975 h 2463549"/>
              <a:gd name="connsiteX10" fmla="*/ 2177715 w 4861989"/>
              <a:gd name="connsiteY10" fmla="*/ 1010722 h 2463549"/>
              <a:gd name="connsiteX11" fmla="*/ 2189747 w 4861989"/>
              <a:gd name="connsiteY11" fmla="*/ 974627 h 2463549"/>
              <a:gd name="connsiteX12" fmla="*/ 2213810 w 4861989"/>
              <a:gd name="connsiteY12" fmla="*/ 938533 h 2463549"/>
              <a:gd name="connsiteX13" fmla="*/ 2225842 w 4861989"/>
              <a:gd name="connsiteY13" fmla="*/ 902438 h 2463549"/>
              <a:gd name="connsiteX14" fmla="*/ 2273968 w 4861989"/>
              <a:gd name="connsiteY14" fmla="*/ 830248 h 2463549"/>
              <a:gd name="connsiteX15" fmla="*/ 2310063 w 4861989"/>
              <a:gd name="connsiteY15" fmla="*/ 770091 h 2463549"/>
              <a:gd name="connsiteX16" fmla="*/ 2334126 w 4861989"/>
              <a:gd name="connsiteY16" fmla="*/ 746027 h 2463549"/>
              <a:gd name="connsiteX17" fmla="*/ 2358189 w 4861989"/>
              <a:gd name="connsiteY17" fmla="*/ 709933 h 2463549"/>
              <a:gd name="connsiteX18" fmla="*/ 2671010 w 4861989"/>
              <a:gd name="connsiteY18" fmla="*/ 373048 h 2463549"/>
              <a:gd name="connsiteX19" fmla="*/ 2803357 w 4861989"/>
              <a:gd name="connsiteY19" fmla="*/ 264764 h 2463549"/>
              <a:gd name="connsiteX20" fmla="*/ 2863515 w 4861989"/>
              <a:gd name="connsiteY20" fmla="*/ 228669 h 2463549"/>
              <a:gd name="connsiteX21" fmla="*/ 2923673 w 4861989"/>
              <a:gd name="connsiteY21" fmla="*/ 180543 h 2463549"/>
              <a:gd name="connsiteX22" fmla="*/ 3043989 w 4861989"/>
              <a:gd name="connsiteY22" fmla="*/ 120385 h 2463549"/>
              <a:gd name="connsiteX23" fmla="*/ 3164305 w 4861989"/>
              <a:gd name="connsiteY23" fmla="*/ 60227 h 2463549"/>
              <a:gd name="connsiteX24" fmla="*/ 3525252 w 4861989"/>
              <a:gd name="connsiteY24" fmla="*/ 69 h 2463549"/>
              <a:gd name="connsiteX25" fmla="*/ 3838073 w 4861989"/>
              <a:gd name="connsiteY25" fmla="*/ 72259 h 2463549"/>
              <a:gd name="connsiteX26" fmla="*/ 3910263 w 4861989"/>
              <a:gd name="connsiteY26" fmla="*/ 96322 h 2463549"/>
              <a:gd name="connsiteX27" fmla="*/ 3946357 w 4861989"/>
              <a:gd name="connsiteY27" fmla="*/ 108354 h 2463549"/>
              <a:gd name="connsiteX28" fmla="*/ 4018547 w 4861989"/>
              <a:gd name="connsiteY28" fmla="*/ 144448 h 2463549"/>
              <a:gd name="connsiteX29" fmla="*/ 4343400 w 4861989"/>
              <a:gd name="connsiteY29" fmla="*/ 397112 h 2463549"/>
              <a:gd name="connsiteX30" fmla="*/ 4391526 w 4861989"/>
              <a:gd name="connsiteY30" fmla="*/ 421175 h 2463549"/>
              <a:gd name="connsiteX31" fmla="*/ 4644189 w 4861989"/>
              <a:gd name="connsiteY31" fmla="*/ 733996 h 2463549"/>
              <a:gd name="connsiteX32" fmla="*/ 4764505 w 4861989"/>
              <a:gd name="connsiteY32" fmla="*/ 1010722 h 2463549"/>
              <a:gd name="connsiteX33" fmla="*/ 4812631 w 4861989"/>
              <a:gd name="connsiteY33" fmla="*/ 1155101 h 2463549"/>
              <a:gd name="connsiteX34" fmla="*/ 4860757 w 4861989"/>
              <a:gd name="connsiteY34" fmla="*/ 1347606 h 2463549"/>
              <a:gd name="connsiteX35" fmla="*/ 4836694 w 4861989"/>
              <a:gd name="connsiteY35" fmla="*/ 1672459 h 2463549"/>
              <a:gd name="connsiteX36" fmla="*/ 4692315 w 4861989"/>
              <a:gd name="connsiteY36" fmla="*/ 2129659 h 2463549"/>
              <a:gd name="connsiteX37" fmla="*/ 4668252 w 4861989"/>
              <a:gd name="connsiteY37" fmla="*/ 2189817 h 2463549"/>
              <a:gd name="connsiteX38" fmla="*/ 4644189 w 4861989"/>
              <a:gd name="connsiteY38" fmla="*/ 2237943 h 2463549"/>
              <a:gd name="connsiteX39" fmla="*/ 4608094 w 4861989"/>
              <a:gd name="connsiteY39" fmla="*/ 2298101 h 2463549"/>
              <a:gd name="connsiteX40" fmla="*/ 4186989 w 4861989"/>
              <a:gd name="connsiteY40" fmla="*/ 2454512 h 2463549"/>
              <a:gd name="connsiteX41" fmla="*/ 4042610 w 4861989"/>
              <a:gd name="connsiteY41" fmla="*/ 2442480 h 2463549"/>
              <a:gd name="connsiteX42" fmla="*/ 3886200 w 4861989"/>
              <a:gd name="connsiteY42" fmla="*/ 2418417 h 2463549"/>
              <a:gd name="connsiteX43" fmla="*/ 3753852 w 4861989"/>
              <a:gd name="connsiteY43" fmla="*/ 2382322 h 2463549"/>
              <a:gd name="connsiteX44" fmla="*/ 3705726 w 4861989"/>
              <a:gd name="connsiteY44" fmla="*/ 2370291 h 2463549"/>
              <a:gd name="connsiteX45" fmla="*/ 3573379 w 4861989"/>
              <a:gd name="connsiteY45" fmla="*/ 2310133 h 2463549"/>
              <a:gd name="connsiteX46" fmla="*/ 3416968 w 4861989"/>
              <a:gd name="connsiteY46" fmla="*/ 2225912 h 2463549"/>
              <a:gd name="connsiteX47" fmla="*/ 3368842 w 4861989"/>
              <a:gd name="connsiteY47" fmla="*/ 2201848 h 2463549"/>
              <a:gd name="connsiteX48" fmla="*/ 3308684 w 4861989"/>
              <a:gd name="connsiteY48" fmla="*/ 2165754 h 2463549"/>
              <a:gd name="connsiteX49" fmla="*/ 3212431 w 4861989"/>
              <a:gd name="connsiteY49" fmla="*/ 2129659 h 2463549"/>
              <a:gd name="connsiteX50" fmla="*/ 3140242 w 4861989"/>
              <a:gd name="connsiteY50" fmla="*/ 2093564 h 2463549"/>
              <a:gd name="connsiteX51" fmla="*/ 3043989 w 4861989"/>
              <a:gd name="connsiteY51" fmla="*/ 2057469 h 2463549"/>
              <a:gd name="connsiteX52" fmla="*/ 3007894 w 4861989"/>
              <a:gd name="connsiteY52" fmla="*/ 2033406 h 2463549"/>
              <a:gd name="connsiteX53" fmla="*/ 2911642 w 4861989"/>
              <a:gd name="connsiteY53" fmla="*/ 1997312 h 2463549"/>
              <a:gd name="connsiteX54" fmla="*/ 2875547 w 4861989"/>
              <a:gd name="connsiteY54" fmla="*/ 1985280 h 2463549"/>
              <a:gd name="connsiteX55" fmla="*/ 2779294 w 4861989"/>
              <a:gd name="connsiteY55" fmla="*/ 1925122 h 2463549"/>
              <a:gd name="connsiteX56" fmla="*/ 2767263 w 4861989"/>
              <a:gd name="connsiteY56" fmla="*/ 1840901 h 2463549"/>
              <a:gd name="connsiteX57" fmla="*/ 2695073 w 4861989"/>
              <a:gd name="connsiteY57" fmla="*/ 1792775 h 2463549"/>
              <a:gd name="connsiteX58" fmla="*/ 2671010 w 4861989"/>
              <a:gd name="connsiteY58" fmla="*/ 1756680 h 2463549"/>
              <a:gd name="connsiteX0" fmla="*/ 0 w 4843134"/>
              <a:gd name="connsiteY0" fmla="*/ 1215259 h 2463549"/>
              <a:gd name="connsiteX1" fmla="*/ 1419726 w 4843134"/>
              <a:gd name="connsiteY1" fmla="*/ 1407764 h 2463549"/>
              <a:gd name="connsiteX2" fmla="*/ 1552073 w 4843134"/>
              <a:gd name="connsiteY2" fmla="*/ 1419796 h 2463549"/>
              <a:gd name="connsiteX3" fmla="*/ 1744579 w 4843134"/>
              <a:gd name="connsiteY3" fmla="*/ 1407764 h 2463549"/>
              <a:gd name="connsiteX4" fmla="*/ 1852863 w 4843134"/>
              <a:gd name="connsiteY4" fmla="*/ 1383701 h 2463549"/>
              <a:gd name="connsiteX5" fmla="*/ 1888957 w 4843134"/>
              <a:gd name="connsiteY5" fmla="*/ 1359638 h 2463549"/>
              <a:gd name="connsiteX6" fmla="*/ 1925052 w 4843134"/>
              <a:gd name="connsiteY6" fmla="*/ 1347606 h 2463549"/>
              <a:gd name="connsiteX7" fmla="*/ 2021305 w 4843134"/>
              <a:gd name="connsiteY7" fmla="*/ 1263385 h 2463549"/>
              <a:gd name="connsiteX8" fmla="*/ 2069431 w 4843134"/>
              <a:gd name="connsiteY8" fmla="*/ 1191196 h 2463549"/>
              <a:gd name="connsiteX9" fmla="*/ 2129589 w 4843134"/>
              <a:gd name="connsiteY9" fmla="*/ 1106975 h 2463549"/>
              <a:gd name="connsiteX10" fmla="*/ 2177715 w 4843134"/>
              <a:gd name="connsiteY10" fmla="*/ 1010722 h 2463549"/>
              <a:gd name="connsiteX11" fmla="*/ 2189747 w 4843134"/>
              <a:gd name="connsiteY11" fmla="*/ 974627 h 2463549"/>
              <a:gd name="connsiteX12" fmla="*/ 2213810 w 4843134"/>
              <a:gd name="connsiteY12" fmla="*/ 938533 h 2463549"/>
              <a:gd name="connsiteX13" fmla="*/ 2225842 w 4843134"/>
              <a:gd name="connsiteY13" fmla="*/ 902438 h 2463549"/>
              <a:gd name="connsiteX14" fmla="*/ 2273968 w 4843134"/>
              <a:gd name="connsiteY14" fmla="*/ 830248 h 2463549"/>
              <a:gd name="connsiteX15" fmla="*/ 2310063 w 4843134"/>
              <a:gd name="connsiteY15" fmla="*/ 770091 h 2463549"/>
              <a:gd name="connsiteX16" fmla="*/ 2334126 w 4843134"/>
              <a:gd name="connsiteY16" fmla="*/ 746027 h 2463549"/>
              <a:gd name="connsiteX17" fmla="*/ 2358189 w 4843134"/>
              <a:gd name="connsiteY17" fmla="*/ 709933 h 2463549"/>
              <a:gd name="connsiteX18" fmla="*/ 2671010 w 4843134"/>
              <a:gd name="connsiteY18" fmla="*/ 373048 h 2463549"/>
              <a:gd name="connsiteX19" fmla="*/ 2803357 w 4843134"/>
              <a:gd name="connsiteY19" fmla="*/ 264764 h 2463549"/>
              <a:gd name="connsiteX20" fmla="*/ 2863515 w 4843134"/>
              <a:gd name="connsiteY20" fmla="*/ 228669 h 2463549"/>
              <a:gd name="connsiteX21" fmla="*/ 2923673 w 4843134"/>
              <a:gd name="connsiteY21" fmla="*/ 180543 h 2463549"/>
              <a:gd name="connsiteX22" fmla="*/ 3043989 w 4843134"/>
              <a:gd name="connsiteY22" fmla="*/ 120385 h 2463549"/>
              <a:gd name="connsiteX23" fmla="*/ 3164305 w 4843134"/>
              <a:gd name="connsiteY23" fmla="*/ 60227 h 2463549"/>
              <a:gd name="connsiteX24" fmla="*/ 3525252 w 4843134"/>
              <a:gd name="connsiteY24" fmla="*/ 69 h 2463549"/>
              <a:gd name="connsiteX25" fmla="*/ 3838073 w 4843134"/>
              <a:gd name="connsiteY25" fmla="*/ 72259 h 2463549"/>
              <a:gd name="connsiteX26" fmla="*/ 3910263 w 4843134"/>
              <a:gd name="connsiteY26" fmla="*/ 96322 h 2463549"/>
              <a:gd name="connsiteX27" fmla="*/ 3946357 w 4843134"/>
              <a:gd name="connsiteY27" fmla="*/ 108354 h 2463549"/>
              <a:gd name="connsiteX28" fmla="*/ 4018547 w 4843134"/>
              <a:gd name="connsiteY28" fmla="*/ 144448 h 2463549"/>
              <a:gd name="connsiteX29" fmla="*/ 4343400 w 4843134"/>
              <a:gd name="connsiteY29" fmla="*/ 397112 h 2463549"/>
              <a:gd name="connsiteX30" fmla="*/ 4391526 w 4843134"/>
              <a:gd name="connsiteY30" fmla="*/ 421175 h 2463549"/>
              <a:gd name="connsiteX31" fmla="*/ 4644189 w 4843134"/>
              <a:gd name="connsiteY31" fmla="*/ 733996 h 2463549"/>
              <a:gd name="connsiteX32" fmla="*/ 4764505 w 4843134"/>
              <a:gd name="connsiteY32" fmla="*/ 1010722 h 2463549"/>
              <a:gd name="connsiteX33" fmla="*/ 4812631 w 4843134"/>
              <a:gd name="connsiteY33" fmla="*/ 1155101 h 2463549"/>
              <a:gd name="connsiteX34" fmla="*/ 4836694 w 4843134"/>
              <a:gd name="connsiteY34" fmla="*/ 1672459 h 2463549"/>
              <a:gd name="connsiteX35" fmla="*/ 4692315 w 4843134"/>
              <a:gd name="connsiteY35" fmla="*/ 2129659 h 2463549"/>
              <a:gd name="connsiteX36" fmla="*/ 4668252 w 4843134"/>
              <a:gd name="connsiteY36" fmla="*/ 2189817 h 2463549"/>
              <a:gd name="connsiteX37" fmla="*/ 4644189 w 4843134"/>
              <a:gd name="connsiteY37" fmla="*/ 2237943 h 2463549"/>
              <a:gd name="connsiteX38" fmla="*/ 4608094 w 4843134"/>
              <a:gd name="connsiteY38" fmla="*/ 2298101 h 2463549"/>
              <a:gd name="connsiteX39" fmla="*/ 4186989 w 4843134"/>
              <a:gd name="connsiteY39" fmla="*/ 2454512 h 2463549"/>
              <a:gd name="connsiteX40" fmla="*/ 4042610 w 4843134"/>
              <a:gd name="connsiteY40" fmla="*/ 2442480 h 2463549"/>
              <a:gd name="connsiteX41" fmla="*/ 3886200 w 4843134"/>
              <a:gd name="connsiteY41" fmla="*/ 2418417 h 2463549"/>
              <a:gd name="connsiteX42" fmla="*/ 3753852 w 4843134"/>
              <a:gd name="connsiteY42" fmla="*/ 2382322 h 2463549"/>
              <a:gd name="connsiteX43" fmla="*/ 3705726 w 4843134"/>
              <a:gd name="connsiteY43" fmla="*/ 2370291 h 2463549"/>
              <a:gd name="connsiteX44" fmla="*/ 3573379 w 4843134"/>
              <a:gd name="connsiteY44" fmla="*/ 2310133 h 2463549"/>
              <a:gd name="connsiteX45" fmla="*/ 3416968 w 4843134"/>
              <a:gd name="connsiteY45" fmla="*/ 2225912 h 2463549"/>
              <a:gd name="connsiteX46" fmla="*/ 3368842 w 4843134"/>
              <a:gd name="connsiteY46" fmla="*/ 2201848 h 2463549"/>
              <a:gd name="connsiteX47" fmla="*/ 3308684 w 4843134"/>
              <a:gd name="connsiteY47" fmla="*/ 2165754 h 2463549"/>
              <a:gd name="connsiteX48" fmla="*/ 3212431 w 4843134"/>
              <a:gd name="connsiteY48" fmla="*/ 2129659 h 2463549"/>
              <a:gd name="connsiteX49" fmla="*/ 3140242 w 4843134"/>
              <a:gd name="connsiteY49" fmla="*/ 2093564 h 2463549"/>
              <a:gd name="connsiteX50" fmla="*/ 3043989 w 4843134"/>
              <a:gd name="connsiteY50" fmla="*/ 2057469 h 2463549"/>
              <a:gd name="connsiteX51" fmla="*/ 3007894 w 4843134"/>
              <a:gd name="connsiteY51" fmla="*/ 2033406 h 2463549"/>
              <a:gd name="connsiteX52" fmla="*/ 2911642 w 4843134"/>
              <a:gd name="connsiteY52" fmla="*/ 1997312 h 2463549"/>
              <a:gd name="connsiteX53" fmla="*/ 2875547 w 4843134"/>
              <a:gd name="connsiteY53" fmla="*/ 1985280 h 2463549"/>
              <a:gd name="connsiteX54" fmla="*/ 2779294 w 4843134"/>
              <a:gd name="connsiteY54" fmla="*/ 1925122 h 2463549"/>
              <a:gd name="connsiteX55" fmla="*/ 2767263 w 4843134"/>
              <a:gd name="connsiteY55" fmla="*/ 1840901 h 2463549"/>
              <a:gd name="connsiteX56" fmla="*/ 2695073 w 4843134"/>
              <a:gd name="connsiteY56" fmla="*/ 1792775 h 2463549"/>
              <a:gd name="connsiteX57" fmla="*/ 2671010 w 4843134"/>
              <a:gd name="connsiteY57" fmla="*/ 1756680 h 2463549"/>
              <a:gd name="connsiteX0" fmla="*/ 0 w 4815230"/>
              <a:gd name="connsiteY0" fmla="*/ 1215259 h 2463549"/>
              <a:gd name="connsiteX1" fmla="*/ 1419726 w 4815230"/>
              <a:gd name="connsiteY1" fmla="*/ 1407764 h 2463549"/>
              <a:gd name="connsiteX2" fmla="*/ 1552073 w 4815230"/>
              <a:gd name="connsiteY2" fmla="*/ 1419796 h 2463549"/>
              <a:gd name="connsiteX3" fmla="*/ 1744579 w 4815230"/>
              <a:gd name="connsiteY3" fmla="*/ 1407764 h 2463549"/>
              <a:gd name="connsiteX4" fmla="*/ 1852863 w 4815230"/>
              <a:gd name="connsiteY4" fmla="*/ 1383701 h 2463549"/>
              <a:gd name="connsiteX5" fmla="*/ 1888957 w 4815230"/>
              <a:gd name="connsiteY5" fmla="*/ 1359638 h 2463549"/>
              <a:gd name="connsiteX6" fmla="*/ 1925052 w 4815230"/>
              <a:gd name="connsiteY6" fmla="*/ 1347606 h 2463549"/>
              <a:gd name="connsiteX7" fmla="*/ 2021305 w 4815230"/>
              <a:gd name="connsiteY7" fmla="*/ 1263385 h 2463549"/>
              <a:gd name="connsiteX8" fmla="*/ 2069431 w 4815230"/>
              <a:gd name="connsiteY8" fmla="*/ 1191196 h 2463549"/>
              <a:gd name="connsiteX9" fmla="*/ 2129589 w 4815230"/>
              <a:gd name="connsiteY9" fmla="*/ 1106975 h 2463549"/>
              <a:gd name="connsiteX10" fmla="*/ 2177715 w 4815230"/>
              <a:gd name="connsiteY10" fmla="*/ 1010722 h 2463549"/>
              <a:gd name="connsiteX11" fmla="*/ 2189747 w 4815230"/>
              <a:gd name="connsiteY11" fmla="*/ 974627 h 2463549"/>
              <a:gd name="connsiteX12" fmla="*/ 2213810 w 4815230"/>
              <a:gd name="connsiteY12" fmla="*/ 938533 h 2463549"/>
              <a:gd name="connsiteX13" fmla="*/ 2225842 w 4815230"/>
              <a:gd name="connsiteY13" fmla="*/ 902438 h 2463549"/>
              <a:gd name="connsiteX14" fmla="*/ 2273968 w 4815230"/>
              <a:gd name="connsiteY14" fmla="*/ 830248 h 2463549"/>
              <a:gd name="connsiteX15" fmla="*/ 2310063 w 4815230"/>
              <a:gd name="connsiteY15" fmla="*/ 770091 h 2463549"/>
              <a:gd name="connsiteX16" fmla="*/ 2334126 w 4815230"/>
              <a:gd name="connsiteY16" fmla="*/ 746027 h 2463549"/>
              <a:gd name="connsiteX17" fmla="*/ 2358189 w 4815230"/>
              <a:gd name="connsiteY17" fmla="*/ 709933 h 2463549"/>
              <a:gd name="connsiteX18" fmla="*/ 2671010 w 4815230"/>
              <a:gd name="connsiteY18" fmla="*/ 373048 h 2463549"/>
              <a:gd name="connsiteX19" fmla="*/ 2803357 w 4815230"/>
              <a:gd name="connsiteY19" fmla="*/ 264764 h 2463549"/>
              <a:gd name="connsiteX20" fmla="*/ 2863515 w 4815230"/>
              <a:gd name="connsiteY20" fmla="*/ 228669 h 2463549"/>
              <a:gd name="connsiteX21" fmla="*/ 2923673 w 4815230"/>
              <a:gd name="connsiteY21" fmla="*/ 180543 h 2463549"/>
              <a:gd name="connsiteX22" fmla="*/ 3043989 w 4815230"/>
              <a:gd name="connsiteY22" fmla="*/ 120385 h 2463549"/>
              <a:gd name="connsiteX23" fmla="*/ 3164305 w 4815230"/>
              <a:gd name="connsiteY23" fmla="*/ 60227 h 2463549"/>
              <a:gd name="connsiteX24" fmla="*/ 3525252 w 4815230"/>
              <a:gd name="connsiteY24" fmla="*/ 69 h 2463549"/>
              <a:gd name="connsiteX25" fmla="*/ 3838073 w 4815230"/>
              <a:gd name="connsiteY25" fmla="*/ 72259 h 2463549"/>
              <a:gd name="connsiteX26" fmla="*/ 3910263 w 4815230"/>
              <a:gd name="connsiteY26" fmla="*/ 96322 h 2463549"/>
              <a:gd name="connsiteX27" fmla="*/ 3946357 w 4815230"/>
              <a:gd name="connsiteY27" fmla="*/ 108354 h 2463549"/>
              <a:gd name="connsiteX28" fmla="*/ 4018547 w 4815230"/>
              <a:gd name="connsiteY28" fmla="*/ 144448 h 2463549"/>
              <a:gd name="connsiteX29" fmla="*/ 4343400 w 4815230"/>
              <a:gd name="connsiteY29" fmla="*/ 397112 h 2463549"/>
              <a:gd name="connsiteX30" fmla="*/ 4391526 w 4815230"/>
              <a:gd name="connsiteY30" fmla="*/ 421175 h 2463549"/>
              <a:gd name="connsiteX31" fmla="*/ 4644189 w 4815230"/>
              <a:gd name="connsiteY31" fmla="*/ 733996 h 2463549"/>
              <a:gd name="connsiteX32" fmla="*/ 4764505 w 4815230"/>
              <a:gd name="connsiteY32" fmla="*/ 1010722 h 2463549"/>
              <a:gd name="connsiteX33" fmla="*/ 4812631 w 4815230"/>
              <a:gd name="connsiteY33" fmla="*/ 1155101 h 2463549"/>
              <a:gd name="connsiteX34" fmla="*/ 4692315 w 4815230"/>
              <a:gd name="connsiteY34" fmla="*/ 2129659 h 2463549"/>
              <a:gd name="connsiteX35" fmla="*/ 4668252 w 4815230"/>
              <a:gd name="connsiteY35" fmla="*/ 2189817 h 2463549"/>
              <a:gd name="connsiteX36" fmla="*/ 4644189 w 4815230"/>
              <a:gd name="connsiteY36" fmla="*/ 2237943 h 2463549"/>
              <a:gd name="connsiteX37" fmla="*/ 4608094 w 4815230"/>
              <a:gd name="connsiteY37" fmla="*/ 2298101 h 2463549"/>
              <a:gd name="connsiteX38" fmla="*/ 4186989 w 4815230"/>
              <a:gd name="connsiteY38" fmla="*/ 2454512 h 2463549"/>
              <a:gd name="connsiteX39" fmla="*/ 4042610 w 4815230"/>
              <a:gd name="connsiteY39" fmla="*/ 2442480 h 2463549"/>
              <a:gd name="connsiteX40" fmla="*/ 3886200 w 4815230"/>
              <a:gd name="connsiteY40" fmla="*/ 2418417 h 2463549"/>
              <a:gd name="connsiteX41" fmla="*/ 3753852 w 4815230"/>
              <a:gd name="connsiteY41" fmla="*/ 2382322 h 2463549"/>
              <a:gd name="connsiteX42" fmla="*/ 3705726 w 4815230"/>
              <a:gd name="connsiteY42" fmla="*/ 2370291 h 2463549"/>
              <a:gd name="connsiteX43" fmla="*/ 3573379 w 4815230"/>
              <a:gd name="connsiteY43" fmla="*/ 2310133 h 2463549"/>
              <a:gd name="connsiteX44" fmla="*/ 3416968 w 4815230"/>
              <a:gd name="connsiteY44" fmla="*/ 2225912 h 2463549"/>
              <a:gd name="connsiteX45" fmla="*/ 3368842 w 4815230"/>
              <a:gd name="connsiteY45" fmla="*/ 2201848 h 2463549"/>
              <a:gd name="connsiteX46" fmla="*/ 3308684 w 4815230"/>
              <a:gd name="connsiteY46" fmla="*/ 2165754 h 2463549"/>
              <a:gd name="connsiteX47" fmla="*/ 3212431 w 4815230"/>
              <a:gd name="connsiteY47" fmla="*/ 2129659 h 2463549"/>
              <a:gd name="connsiteX48" fmla="*/ 3140242 w 4815230"/>
              <a:gd name="connsiteY48" fmla="*/ 2093564 h 2463549"/>
              <a:gd name="connsiteX49" fmla="*/ 3043989 w 4815230"/>
              <a:gd name="connsiteY49" fmla="*/ 2057469 h 2463549"/>
              <a:gd name="connsiteX50" fmla="*/ 3007894 w 4815230"/>
              <a:gd name="connsiteY50" fmla="*/ 2033406 h 2463549"/>
              <a:gd name="connsiteX51" fmla="*/ 2911642 w 4815230"/>
              <a:gd name="connsiteY51" fmla="*/ 1997312 h 2463549"/>
              <a:gd name="connsiteX52" fmla="*/ 2875547 w 4815230"/>
              <a:gd name="connsiteY52" fmla="*/ 1985280 h 2463549"/>
              <a:gd name="connsiteX53" fmla="*/ 2779294 w 4815230"/>
              <a:gd name="connsiteY53" fmla="*/ 1925122 h 2463549"/>
              <a:gd name="connsiteX54" fmla="*/ 2767263 w 4815230"/>
              <a:gd name="connsiteY54" fmla="*/ 1840901 h 2463549"/>
              <a:gd name="connsiteX55" fmla="*/ 2695073 w 4815230"/>
              <a:gd name="connsiteY55" fmla="*/ 1792775 h 2463549"/>
              <a:gd name="connsiteX56" fmla="*/ 2671010 w 4815230"/>
              <a:gd name="connsiteY56" fmla="*/ 1756680 h 2463549"/>
              <a:gd name="connsiteX0" fmla="*/ 0 w 4865282"/>
              <a:gd name="connsiteY0" fmla="*/ 1215259 h 2463549"/>
              <a:gd name="connsiteX1" fmla="*/ 1419726 w 4865282"/>
              <a:gd name="connsiteY1" fmla="*/ 1407764 h 2463549"/>
              <a:gd name="connsiteX2" fmla="*/ 1552073 w 4865282"/>
              <a:gd name="connsiteY2" fmla="*/ 1419796 h 2463549"/>
              <a:gd name="connsiteX3" fmla="*/ 1744579 w 4865282"/>
              <a:gd name="connsiteY3" fmla="*/ 1407764 h 2463549"/>
              <a:gd name="connsiteX4" fmla="*/ 1852863 w 4865282"/>
              <a:gd name="connsiteY4" fmla="*/ 1383701 h 2463549"/>
              <a:gd name="connsiteX5" fmla="*/ 1888957 w 4865282"/>
              <a:gd name="connsiteY5" fmla="*/ 1359638 h 2463549"/>
              <a:gd name="connsiteX6" fmla="*/ 1925052 w 4865282"/>
              <a:gd name="connsiteY6" fmla="*/ 1347606 h 2463549"/>
              <a:gd name="connsiteX7" fmla="*/ 2021305 w 4865282"/>
              <a:gd name="connsiteY7" fmla="*/ 1263385 h 2463549"/>
              <a:gd name="connsiteX8" fmla="*/ 2069431 w 4865282"/>
              <a:gd name="connsiteY8" fmla="*/ 1191196 h 2463549"/>
              <a:gd name="connsiteX9" fmla="*/ 2129589 w 4865282"/>
              <a:gd name="connsiteY9" fmla="*/ 1106975 h 2463549"/>
              <a:gd name="connsiteX10" fmla="*/ 2177715 w 4865282"/>
              <a:gd name="connsiteY10" fmla="*/ 1010722 h 2463549"/>
              <a:gd name="connsiteX11" fmla="*/ 2189747 w 4865282"/>
              <a:gd name="connsiteY11" fmla="*/ 974627 h 2463549"/>
              <a:gd name="connsiteX12" fmla="*/ 2213810 w 4865282"/>
              <a:gd name="connsiteY12" fmla="*/ 938533 h 2463549"/>
              <a:gd name="connsiteX13" fmla="*/ 2225842 w 4865282"/>
              <a:gd name="connsiteY13" fmla="*/ 902438 h 2463549"/>
              <a:gd name="connsiteX14" fmla="*/ 2273968 w 4865282"/>
              <a:gd name="connsiteY14" fmla="*/ 830248 h 2463549"/>
              <a:gd name="connsiteX15" fmla="*/ 2310063 w 4865282"/>
              <a:gd name="connsiteY15" fmla="*/ 770091 h 2463549"/>
              <a:gd name="connsiteX16" fmla="*/ 2334126 w 4865282"/>
              <a:gd name="connsiteY16" fmla="*/ 746027 h 2463549"/>
              <a:gd name="connsiteX17" fmla="*/ 2358189 w 4865282"/>
              <a:gd name="connsiteY17" fmla="*/ 709933 h 2463549"/>
              <a:gd name="connsiteX18" fmla="*/ 2671010 w 4865282"/>
              <a:gd name="connsiteY18" fmla="*/ 373048 h 2463549"/>
              <a:gd name="connsiteX19" fmla="*/ 2803357 w 4865282"/>
              <a:gd name="connsiteY19" fmla="*/ 264764 h 2463549"/>
              <a:gd name="connsiteX20" fmla="*/ 2863515 w 4865282"/>
              <a:gd name="connsiteY20" fmla="*/ 228669 h 2463549"/>
              <a:gd name="connsiteX21" fmla="*/ 2923673 w 4865282"/>
              <a:gd name="connsiteY21" fmla="*/ 180543 h 2463549"/>
              <a:gd name="connsiteX22" fmla="*/ 3043989 w 4865282"/>
              <a:gd name="connsiteY22" fmla="*/ 120385 h 2463549"/>
              <a:gd name="connsiteX23" fmla="*/ 3164305 w 4865282"/>
              <a:gd name="connsiteY23" fmla="*/ 60227 h 2463549"/>
              <a:gd name="connsiteX24" fmla="*/ 3525252 w 4865282"/>
              <a:gd name="connsiteY24" fmla="*/ 69 h 2463549"/>
              <a:gd name="connsiteX25" fmla="*/ 3838073 w 4865282"/>
              <a:gd name="connsiteY25" fmla="*/ 72259 h 2463549"/>
              <a:gd name="connsiteX26" fmla="*/ 3910263 w 4865282"/>
              <a:gd name="connsiteY26" fmla="*/ 96322 h 2463549"/>
              <a:gd name="connsiteX27" fmla="*/ 3946357 w 4865282"/>
              <a:gd name="connsiteY27" fmla="*/ 108354 h 2463549"/>
              <a:gd name="connsiteX28" fmla="*/ 4018547 w 4865282"/>
              <a:gd name="connsiteY28" fmla="*/ 144448 h 2463549"/>
              <a:gd name="connsiteX29" fmla="*/ 4343400 w 4865282"/>
              <a:gd name="connsiteY29" fmla="*/ 397112 h 2463549"/>
              <a:gd name="connsiteX30" fmla="*/ 4391526 w 4865282"/>
              <a:gd name="connsiteY30" fmla="*/ 421175 h 2463549"/>
              <a:gd name="connsiteX31" fmla="*/ 4644189 w 4865282"/>
              <a:gd name="connsiteY31" fmla="*/ 733996 h 2463549"/>
              <a:gd name="connsiteX32" fmla="*/ 4764505 w 4865282"/>
              <a:gd name="connsiteY32" fmla="*/ 1010722 h 2463549"/>
              <a:gd name="connsiteX33" fmla="*/ 4812631 w 4865282"/>
              <a:gd name="connsiteY33" fmla="*/ 1155101 h 2463549"/>
              <a:gd name="connsiteX34" fmla="*/ 4860757 w 4865282"/>
              <a:gd name="connsiteY34" fmla="*/ 1684492 h 2463549"/>
              <a:gd name="connsiteX35" fmla="*/ 4692315 w 4865282"/>
              <a:gd name="connsiteY35" fmla="*/ 2129659 h 2463549"/>
              <a:gd name="connsiteX36" fmla="*/ 4668252 w 4865282"/>
              <a:gd name="connsiteY36" fmla="*/ 2189817 h 2463549"/>
              <a:gd name="connsiteX37" fmla="*/ 4644189 w 4865282"/>
              <a:gd name="connsiteY37" fmla="*/ 2237943 h 2463549"/>
              <a:gd name="connsiteX38" fmla="*/ 4608094 w 4865282"/>
              <a:gd name="connsiteY38" fmla="*/ 2298101 h 2463549"/>
              <a:gd name="connsiteX39" fmla="*/ 4186989 w 4865282"/>
              <a:gd name="connsiteY39" fmla="*/ 2454512 h 2463549"/>
              <a:gd name="connsiteX40" fmla="*/ 4042610 w 4865282"/>
              <a:gd name="connsiteY40" fmla="*/ 2442480 h 2463549"/>
              <a:gd name="connsiteX41" fmla="*/ 3886200 w 4865282"/>
              <a:gd name="connsiteY41" fmla="*/ 2418417 h 2463549"/>
              <a:gd name="connsiteX42" fmla="*/ 3753852 w 4865282"/>
              <a:gd name="connsiteY42" fmla="*/ 2382322 h 2463549"/>
              <a:gd name="connsiteX43" fmla="*/ 3705726 w 4865282"/>
              <a:gd name="connsiteY43" fmla="*/ 2370291 h 2463549"/>
              <a:gd name="connsiteX44" fmla="*/ 3573379 w 4865282"/>
              <a:gd name="connsiteY44" fmla="*/ 2310133 h 2463549"/>
              <a:gd name="connsiteX45" fmla="*/ 3416968 w 4865282"/>
              <a:gd name="connsiteY45" fmla="*/ 2225912 h 2463549"/>
              <a:gd name="connsiteX46" fmla="*/ 3368842 w 4865282"/>
              <a:gd name="connsiteY46" fmla="*/ 2201848 h 2463549"/>
              <a:gd name="connsiteX47" fmla="*/ 3308684 w 4865282"/>
              <a:gd name="connsiteY47" fmla="*/ 2165754 h 2463549"/>
              <a:gd name="connsiteX48" fmla="*/ 3212431 w 4865282"/>
              <a:gd name="connsiteY48" fmla="*/ 2129659 h 2463549"/>
              <a:gd name="connsiteX49" fmla="*/ 3140242 w 4865282"/>
              <a:gd name="connsiteY49" fmla="*/ 2093564 h 2463549"/>
              <a:gd name="connsiteX50" fmla="*/ 3043989 w 4865282"/>
              <a:gd name="connsiteY50" fmla="*/ 2057469 h 2463549"/>
              <a:gd name="connsiteX51" fmla="*/ 3007894 w 4865282"/>
              <a:gd name="connsiteY51" fmla="*/ 2033406 h 2463549"/>
              <a:gd name="connsiteX52" fmla="*/ 2911642 w 4865282"/>
              <a:gd name="connsiteY52" fmla="*/ 1997312 h 2463549"/>
              <a:gd name="connsiteX53" fmla="*/ 2875547 w 4865282"/>
              <a:gd name="connsiteY53" fmla="*/ 1985280 h 2463549"/>
              <a:gd name="connsiteX54" fmla="*/ 2779294 w 4865282"/>
              <a:gd name="connsiteY54" fmla="*/ 1925122 h 2463549"/>
              <a:gd name="connsiteX55" fmla="*/ 2767263 w 4865282"/>
              <a:gd name="connsiteY55" fmla="*/ 1840901 h 2463549"/>
              <a:gd name="connsiteX56" fmla="*/ 2695073 w 4865282"/>
              <a:gd name="connsiteY56" fmla="*/ 1792775 h 2463549"/>
              <a:gd name="connsiteX57" fmla="*/ 2671010 w 4865282"/>
              <a:gd name="connsiteY57" fmla="*/ 1756680 h 2463549"/>
              <a:gd name="connsiteX0" fmla="*/ 0 w 4866666"/>
              <a:gd name="connsiteY0" fmla="*/ 1215259 h 2463549"/>
              <a:gd name="connsiteX1" fmla="*/ 1419726 w 4866666"/>
              <a:gd name="connsiteY1" fmla="*/ 1407764 h 2463549"/>
              <a:gd name="connsiteX2" fmla="*/ 1552073 w 4866666"/>
              <a:gd name="connsiteY2" fmla="*/ 1419796 h 2463549"/>
              <a:gd name="connsiteX3" fmla="*/ 1744579 w 4866666"/>
              <a:gd name="connsiteY3" fmla="*/ 1407764 h 2463549"/>
              <a:gd name="connsiteX4" fmla="*/ 1852863 w 4866666"/>
              <a:gd name="connsiteY4" fmla="*/ 1383701 h 2463549"/>
              <a:gd name="connsiteX5" fmla="*/ 1888957 w 4866666"/>
              <a:gd name="connsiteY5" fmla="*/ 1359638 h 2463549"/>
              <a:gd name="connsiteX6" fmla="*/ 1925052 w 4866666"/>
              <a:gd name="connsiteY6" fmla="*/ 1347606 h 2463549"/>
              <a:gd name="connsiteX7" fmla="*/ 2021305 w 4866666"/>
              <a:gd name="connsiteY7" fmla="*/ 1263385 h 2463549"/>
              <a:gd name="connsiteX8" fmla="*/ 2069431 w 4866666"/>
              <a:gd name="connsiteY8" fmla="*/ 1191196 h 2463549"/>
              <a:gd name="connsiteX9" fmla="*/ 2129589 w 4866666"/>
              <a:gd name="connsiteY9" fmla="*/ 1106975 h 2463549"/>
              <a:gd name="connsiteX10" fmla="*/ 2177715 w 4866666"/>
              <a:gd name="connsiteY10" fmla="*/ 1010722 h 2463549"/>
              <a:gd name="connsiteX11" fmla="*/ 2189747 w 4866666"/>
              <a:gd name="connsiteY11" fmla="*/ 974627 h 2463549"/>
              <a:gd name="connsiteX12" fmla="*/ 2213810 w 4866666"/>
              <a:gd name="connsiteY12" fmla="*/ 938533 h 2463549"/>
              <a:gd name="connsiteX13" fmla="*/ 2225842 w 4866666"/>
              <a:gd name="connsiteY13" fmla="*/ 902438 h 2463549"/>
              <a:gd name="connsiteX14" fmla="*/ 2273968 w 4866666"/>
              <a:gd name="connsiteY14" fmla="*/ 830248 h 2463549"/>
              <a:gd name="connsiteX15" fmla="*/ 2310063 w 4866666"/>
              <a:gd name="connsiteY15" fmla="*/ 770091 h 2463549"/>
              <a:gd name="connsiteX16" fmla="*/ 2334126 w 4866666"/>
              <a:gd name="connsiteY16" fmla="*/ 746027 h 2463549"/>
              <a:gd name="connsiteX17" fmla="*/ 2358189 w 4866666"/>
              <a:gd name="connsiteY17" fmla="*/ 709933 h 2463549"/>
              <a:gd name="connsiteX18" fmla="*/ 2671010 w 4866666"/>
              <a:gd name="connsiteY18" fmla="*/ 373048 h 2463549"/>
              <a:gd name="connsiteX19" fmla="*/ 2803357 w 4866666"/>
              <a:gd name="connsiteY19" fmla="*/ 264764 h 2463549"/>
              <a:gd name="connsiteX20" fmla="*/ 2863515 w 4866666"/>
              <a:gd name="connsiteY20" fmla="*/ 228669 h 2463549"/>
              <a:gd name="connsiteX21" fmla="*/ 2923673 w 4866666"/>
              <a:gd name="connsiteY21" fmla="*/ 180543 h 2463549"/>
              <a:gd name="connsiteX22" fmla="*/ 3043989 w 4866666"/>
              <a:gd name="connsiteY22" fmla="*/ 120385 h 2463549"/>
              <a:gd name="connsiteX23" fmla="*/ 3164305 w 4866666"/>
              <a:gd name="connsiteY23" fmla="*/ 60227 h 2463549"/>
              <a:gd name="connsiteX24" fmla="*/ 3525252 w 4866666"/>
              <a:gd name="connsiteY24" fmla="*/ 69 h 2463549"/>
              <a:gd name="connsiteX25" fmla="*/ 3838073 w 4866666"/>
              <a:gd name="connsiteY25" fmla="*/ 72259 h 2463549"/>
              <a:gd name="connsiteX26" fmla="*/ 3910263 w 4866666"/>
              <a:gd name="connsiteY26" fmla="*/ 96322 h 2463549"/>
              <a:gd name="connsiteX27" fmla="*/ 3946357 w 4866666"/>
              <a:gd name="connsiteY27" fmla="*/ 108354 h 2463549"/>
              <a:gd name="connsiteX28" fmla="*/ 4018547 w 4866666"/>
              <a:gd name="connsiteY28" fmla="*/ 144448 h 2463549"/>
              <a:gd name="connsiteX29" fmla="*/ 4343400 w 4866666"/>
              <a:gd name="connsiteY29" fmla="*/ 397112 h 2463549"/>
              <a:gd name="connsiteX30" fmla="*/ 4391526 w 4866666"/>
              <a:gd name="connsiteY30" fmla="*/ 421175 h 2463549"/>
              <a:gd name="connsiteX31" fmla="*/ 4644189 w 4866666"/>
              <a:gd name="connsiteY31" fmla="*/ 733996 h 2463549"/>
              <a:gd name="connsiteX32" fmla="*/ 4764505 w 4866666"/>
              <a:gd name="connsiteY32" fmla="*/ 1010722 h 2463549"/>
              <a:gd name="connsiteX33" fmla="*/ 4812631 w 4866666"/>
              <a:gd name="connsiteY33" fmla="*/ 1155101 h 2463549"/>
              <a:gd name="connsiteX34" fmla="*/ 4860757 w 4866666"/>
              <a:gd name="connsiteY34" fmla="*/ 1684492 h 2463549"/>
              <a:gd name="connsiteX35" fmla="*/ 4668252 w 4866666"/>
              <a:gd name="connsiteY35" fmla="*/ 2189817 h 2463549"/>
              <a:gd name="connsiteX36" fmla="*/ 4644189 w 4866666"/>
              <a:gd name="connsiteY36" fmla="*/ 2237943 h 2463549"/>
              <a:gd name="connsiteX37" fmla="*/ 4608094 w 4866666"/>
              <a:gd name="connsiteY37" fmla="*/ 2298101 h 2463549"/>
              <a:gd name="connsiteX38" fmla="*/ 4186989 w 4866666"/>
              <a:gd name="connsiteY38" fmla="*/ 2454512 h 2463549"/>
              <a:gd name="connsiteX39" fmla="*/ 4042610 w 4866666"/>
              <a:gd name="connsiteY39" fmla="*/ 2442480 h 2463549"/>
              <a:gd name="connsiteX40" fmla="*/ 3886200 w 4866666"/>
              <a:gd name="connsiteY40" fmla="*/ 2418417 h 2463549"/>
              <a:gd name="connsiteX41" fmla="*/ 3753852 w 4866666"/>
              <a:gd name="connsiteY41" fmla="*/ 2382322 h 2463549"/>
              <a:gd name="connsiteX42" fmla="*/ 3705726 w 4866666"/>
              <a:gd name="connsiteY42" fmla="*/ 2370291 h 2463549"/>
              <a:gd name="connsiteX43" fmla="*/ 3573379 w 4866666"/>
              <a:gd name="connsiteY43" fmla="*/ 2310133 h 2463549"/>
              <a:gd name="connsiteX44" fmla="*/ 3416968 w 4866666"/>
              <a:gd name="connsiteY44" fmla="*/ 2225912 h 2463549"/>
              <a:gd name="connsiteX45" fmla="*/ 3368842 w 4866666"/>
              <a:gd name="connsiteY45" fmla="*/ 2201848 h 2463549"/>
              <a:gd name="connsiteX46" fmla="*/ 3308684 w 4866666"/>
              <a:gd name="connsiteY46" fmla="*/ 2165754 h 2463549"/>
              <a:gd name="connsiteX47" fmla="*/ 3212431 w 4866666"/>
              <a:gd name="connsiteY47" fmla="*/ 2129659 h 2463549"/>
              <a:gd name="connsiteX48" fmla="*/ 3140242 w 4866666"/>
              <a:gd name="connsiteY48" fmla="*/ 2093564 h 2463549"/>
              <a:gd name="connsiteX49" fmla="*/ 3043989 w 4866666"/>
              <a:gd name="connsiteY49" fmla="*/ 2057469 h 2463549"/>
              <a:gd name="connsiteX50" fmla="*/ 3007894 w 4866666"/>
              <a:gd name="connsiteY50" fmla="*/ 2033406 h 2463549"/>
              <a:gd name="connsiteX51" fmla="*/ 2911642 w 4866666"/>
              <a:gd name="connsiteY51" fmla="*/ 1997312 h 2463549"/>
              <a:gd name="connsiteX52" fmla="*/ 2875547 w 4866666"/>
              <a:gd name="connsiteY52" fmla="*/ 1985280 h 2463549"/>
              <a:gd name="connsiteX53" fmla="*/ 2779294 w 4866666"/>
              <a:gd name="connsiteY53" fmla="*/ 1925122 h 2463549"/>
              <a:gd name="connsiteX54" fmla="*/ 2767263 w 4866666"/>
              <a:gd name="connsiteY54" fmla="*/ 1840901 h 2463549"/>
              <a:gd name="connsiteX55" fmla="*/ 2695073 w 4866666"/>
              <a:gd name="connsiteY55" fmla="*/ 1792775 h 2463549"/>
              <a:gd name="connsiteX56" fmla="*/ 2671010 w 4866666"/>
              <a:gd name="connsiteY56" fmla="*/ 1756680 h 2463549"/>
              <a:gd name="connsiteX0" fmla="*/ 0 w 4866666"/>
              <a:gd name="connsiteY0" fmla="*/ 1215259 h 2467919"/>
              <a:gd name="connsiteX1" fmla="*/ 1419726 w 4866666"/>
              <a:gd name="connsiteY1" fmla="*/ 1407764 h 2467919"/>
              <a:gd name="connsiteX2" fmla="*/ 1552073 w 4866666"/>
              <a:gd name="connsiteY2" fmla="*/ 1419796 h 2467919"/>
              <a:gd name="connsiteX3" fmla="*/ 1744579 w 4866666"/>
              <a:gd name="connsiteY3" fmla="*/ 1407764 h 2467919"/>
              <a:gd name="connsiteX4" fmla="*/ 1852863 w 4866666"/>
              <a:gd name="connsiteY4" fmla="*/ 1383701 h 2467919"/>
              <a:gd name="connsiteX5" fmla="*/ 1888957 w 4866666"/>
              <a:gd name="connsiteY5" fmla="*/ 1359638 h 2467919"/>
              <a:gd name="connsiteX6" fmla="*/ 1925052 w 4866666"/>
              <a:gd name="connsiteY6" fmla="*/ 1347606 h 2467919"/>
              <a:gd name="connsiteX7" fmla="*/ 2021305 w 4866666"/>
              <a:gd name="connsiteY7" fmla="*/ 1263385 h 2467919"/>
              <a:gd name="connsiteX8" fmla="*/ 2069431 w 4866666"/>
              <a:gd name="connsiteY8" fmla="*/ 1191196 h 2467919"/>
              <a:gd name="connsiteX9" fmla="*/ 2129589 w 4866666"/>
              <a:gd name="connsiteY9" fmla="*/ 1106975 h 2467919"/>
              <a:gd name="connsiteX10" fmla="*/ 2177715 w 4866666"/>
              <a:gd name="connsiteY10" fmla="*/ 1010722 h 2467919"/>
              <a:gd name="connsiteX11" fmla="*/ 2189747 w 4866666"/>
              <a:gd name="connsiteY11" fmla="*/ 974627 h 2467919"/>
              <a:gd name="connsiteX12" fmla="*/ 2213810 w 4866666"/>
              <a:gd name="connsiteY12" fmla="*/ 938533 h 2467919"/>
              <a:gd name="connsiteX13" fmla="*/ 2225842 w 4866666"/>
              <a:gd name="connsiteY13" fmla="*/ 902438 h 2467919"/>
              <a:gd name="connsiteX14" fmla="*/ 2273968 w 4866666"/>
              <a:gd name="connsiteY14" fmla="*/ 830248 h 2467919"/>
              <a:gd name="connsiteX15" fmla="*/ 2310063 w 4866666"/>
              <a:gd name="connsiteY15" fmla="*/ 770091 h 2467919"/>
              <a:gd name="connsiteX16" fmla="*/ 2334126 w 4866666"/>
              <a:gd name="connsiteY16" fmla="*/ 746027 h 2467919"/>
              <a:gd name="connsiteX17" fmla="*/ 2358189 w 4866666"/>
              <a:gd name="connsiteY17" fmla="*/ 709933 h 2467919"/>
              <a:gd name="connsiteX18" fmla="*/ 2671010 w 4866666"/>
              <a:gd name="connsiteY18" fmla="*/ 373048 h 2467919"/>
              <a:gd name="connsiteX19" fmla="*/ 2803357 w 4866666"/>
              <a:gd name="connsiteY19" fmla="*/ 264764 h 2467919"/>
              <a:gd name="connsiteX20" fmla="*/ 2863515 w 4866666"/>
              <a:gd name="connsiteY20" fmla="*/ 228669 h 2467919"/>
              <a:gd name="connsiteX21" fmla="*/ 2923673 w 4866666"/>
              <a:gd name="connsiteY21" fmla="*/ 180543 h 2467919"/>
              <a:gd name="connsiteX22" fmla="*/ 3043989 w 4866666"/>
              <a:gd name="connsiteY22" fmla="*/ 120385 h 2467919"/>
              <a:gd name="connsiteX23" fmla="*/ 3164305 w 4866666"/>
              <a:gd name="connsiteY23" fmla="*/ 60227 h 2467919"/>
              <a:gd name="connsiteX24" fmla="*/ 3525252 w 4866666"/>
              <a:gd name="connsiteY24" fmla="*/ 69 h 2467919"/>
              <a:gd name="connsiteX25" fmla="*/ 3838073 w 4866666"/>
              <a:gd name="connsiteY25" fmla="*/ 72259 h 2467919"/>
              <a:gd name="connsiteX26" fmla="*/ 3910263 w 4866666"/>
              <a:gd name="connsiteY26" fmla="*/ 96322 h 2467919"/>
              <a:gd name="connsiteX27" fmla="*/ 3946357 w 4866666"/>
              <a:gd name="connsiteY27" fmla="*/ 108354 h 2467919"/>
              <a:gd name="connsiteX28" fmla="*/ 4018547 w 4866666"/>
              <a:gd name="connsiteY28" fmla="*/ 144448 h 2467919"/>
              <a:gd name="connsiteX29" fmla="*/ 4343400 w 4866666"/>
              <a:gd name="connsiteY29" fmla="*/ 397112 h 2467919"/>
              <a:gd name="connsiteX30" fmla="*/ 4391526 w 4866666"/>
              <a:gd name="connsiteY30" fmla="*/ 421175 h 2467919"/>
              <a:gd name="connsiteX31" fmla="*/ 4644189 w 4866666"/>
              <a:gd name="connsiteY31" fmla="*/ 733996 h 2467919"/>
              <a:gd name="connsiteX32" fmla="*/ 4764505 w 4866666"/>
              <a:gd name="connsiteY32" fmla="*/ 1010722 h 2467919"/>
              <a:gd name="connsiteX33" fmla="*/ 4812631 w 4866666"/>
              <a:gd name="connsiteY33" fmla="*/ 1155101 h 2467919"/>
              <a:gd name="connsiteX34" fmla="*/ 4860757 w 4866666"/>
              <a:gd name="connsiteY34" fmla="*/ 1684492 h 2467919"/>
              <a:gd name="connsiteX35" fmla="*/ 4668252 w 4866666"/>
              <a:gd name="connsiteY35" fmla="*/ 2189817 h 2467919"/>
              <a:gd name="connsiteX36" fmla="*/ 4644189 w 4866666"/>
              <a:gd name="connsiteY36" fmla="*/ 2237943 h 2467919"/>
              <a:gd name="connsiteX37" fmla="*/ 4186989 w 4866666"/>
              <a:gd name="connsiteY37" fmla="*/ 2454512 h 2467919"/>
              <a:gd name="connsiteX38" fmla="*/ 4042610 w 4866666"/>
              <a:gd name="connsiteY38" fmla="*/ 2442480 h 2467919"/>
              <a:gd name="connsiteX39" fmla="*/ 3886200 w 4866666"/>
              <a:gd name="connsiteY39" fmla="*/ 2418417 h 2467919"/>
              <a:gd name="connsiteX40" fmla="*/ 3753852 w 4866666"/>
              <a:gd name="connsiteY40" fmla="*/ 2382322 h 2467919"/>
              <a:gd name="connsiteX41" fmla="*/ 3705726 w 4866666"/>
              <a:gd name="connsiteY41" fmla="*/ 2370291 h 2467919"/>
              <a:gd name="connsiteX42" fmla="*/ 3573379 w 4866666"/>
              <a:gd name="connsiteY42" fmla="*/ 2310133 h 2467919"/>
              <a:gd name="connsiteX43" fmla="*/ 3416968 w 4866666"/>
              <a:gd name="connsiteY43" fmla="*/ 2225912 h 2467919"/>
              <a:gd name="connsiteX44" fmla="*/ 3368842 w 4866666"/>
              <a:gd name="connsiteY44" fmla="*/ 2201848 h 2467919"/>
              <a:gd name="connsiteX45" fmla="*/ 3308684 w 4866666"/>
              <a:gd name="connsiteY45" fmla="*/ 2165754 h 2467919"/>
              <a:gd name="connsiteX46" fmla="*/ 3212431 w 4866666"/>
              <a:gd name="connsiteY46" fmla="*/ 2129659 h 2467919"/>
              <a:gd name="connsiteX47" fmla="*/ 3140242 w 4866666"/>
              <a:gd name="connsiteY47" fmla="*/ 2093564 h 2467919"/>
              <a:gd name="connsiteX48" fmla="*/ 3043989 w 4866666"/>
              <a:gd name="connsiteY48" fmla="*/ 2057469 h 2467919"/>
              <a:gd name="connsiteX49" fmla="*/ 3007894 w 4866666"/>
              <a:gd name="connsiteY49" fmla="*/ 2033406 h 2467919"/>
              <a:gd name="connsiteX50" fmla="*/ 2911642 w 4866666"/>
              <a:gd name="connsiteY50" fmla="*/ 1997312 h 2467919"/>
              <a:gd name="connsiteX51" fmla="*/ 2875547 w 4866666"/>
              <a:gd name="connsiteY51" fmla="*/ 1985280 h 2467919"/>
              <a:gd name="connsiteX52" fmla="*/ 2779294 w 4866666"/>
              <a:gd name="connsiteY52" fmla="*/ 1925122 h 2467919"/>
              <a:gd name="connsiteX53" fmla="*/ 2767263 w 4866666"/>
              <a:gd name="connsiteY53" fmla="*/ 1840901 h 2467919"/>
              <a:gd name="connsiteX54" fmla="*/ 2695073 w 4866666"/>
              <a:gd name="connsiteY54" fmla="*/ 1792775 h 2467919"/>
              <a:gd name="connsiteX55" fmla="*/ 2671010 w 4866666"/>
              <a:gd name="connsiteY55" fmla="*/ 1756680 h 2467919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644189 w 4866666"/>
              <a:gd name="connsiteY36" fmla="*/ 2237943 h 2456826"/>
              <a:gd name="connsiteX37" fmla="*/ 4487779 w 4866666"/>
              <a:gd name="connsiteY37" fmla="*/ 2394355 h 2456826"/>
              <a:gd name="connsiteX38" fmla="*/ 4186989 w 4866666"/>
              <a:gd name="connsiteY38" fmla="*/ 2454512 h 2456826"/>
              <a:gd name="connsiteX39" fmla="*/ 4042610 w 4866666"/>
              <a:gd name="connsiteY39" fmla="*/ 2442480 h 2456826"/>
              <a:gd name="connsiteX40" fmla="*/ 3886200 w 4866666"/>
              <a:gd name="connsiteY40" fmla="*/ 2418417 h 2456826"/>
              <a:gd name="connsiteX41" fmla="*/ 3753852 w 4866666"/>
              <a:gd name="connsiteY41" fmla="*/ 2382322 h 2456826"/>
              <a:gd name="connsiteX42" fmla="*/ 3705726 w 4866666"/>
              <a:gd name="connsiteY42" fmla="*/ 2370291 h 2456826"/>
              <a:gd name="connsiteX43" fmla="*/ 3573379 w 4866666"/>
              <a:gd name="connsiteY43" fmla="*/ 2310133 h 2456826"/>
              <a:gd name="connsiteX44" fmla="*/ 3416968 w 4866666"/>
              <a:gd name="connsiteY44" fmla="*/ 2225912 h 2456826"/>
              <a:gd name="connsiteX45" fmla="*/ 3368842 w 4866666"/>
              <a:gd name="connsiteY45" fmla="*/ 2201848 h 2456826"/>
              <a:gd name="connsiteX46" fmla="*/ 3308684 w 4866666"/>
              <a:gd name="connsiteY46" fmla="*/ 2165754 h 2456826"/>
              <a:gd name="connsiteX47" fmla="*/ 3212431 w 4866666"/>
              <a:gd name="connsiteY47" fmla="*/ 2129659 h 2456826"/>
              <a:gd name="connsiteX48" fmla="*/ 3140242 w 4866666"/>
              <a:gd name="connsiteY48" fmla="*/ 2093564 h 2456826"/>
              <a:gd name="connsiteX49" fmla="*/ 3043989 w 4866666"/>
              <a:gd name="connsiteY49" fmla="*/ 2057469 h 2456826"/>
              <a:gd name="connsiteX50" fmla="*/ 3007894 w 4866666"/>
              <a:gd name="connsiteY50" fmla="*/ 2033406 h 2456826"/>
              <a:gd name="connsiteX51" fmla="*/ 2911642 w 4866666"/>
              <a:gd name="connsiteY51" fmla="*/ 1997312 h 2456826"/>
              <a:gd name="connsiteX52" fmla="*/ 2875547 w 4866666"/>
              <a:gd name="connsiteY52" fmla="*/ 1985280 h 2456826"/>
              <a:gd name="connsiteX53" fmla="*/ 2779294 w 4866666"/>
              <a:gd name="connsiteY53" fmla="*/ 1925122 h 2456826"/>
              <a:gd name="connsiteX54" fmla="*/ 2767263 w 4866666"/>
              <a:gd name="connsiteY54" fmla="*/ 1840901 h 2456826"/>
              <a:gd name="connsiteX55" fmla="*/ 2695073 w 4866666"/>
              <a:gd name="connsiteY55" fmla="*/ 1792775 h 2456826"/>
              <a:gd name="connsiteX56" fmla="*/ 2671010 w 4866666"/>
              <a:gd name="connsiteY56" fmla="*/ 1756680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705726 w 4866666"/>
              <a:gd name="connsiteY41" fmla="*/ 2370291 h 2456826"/>
              <a:gd name="connsiteX42" fmla="*/ 3573379 w 4866666"/>
              <a:gd name="connsiteY42" fmla="*/ 2310133 h 2456826"/>
              <a:gd name="connsiteX43" fmla="*/ 3416968 w 4866666"/>
              <a:gd name="connsiteY43" fmla="*/ 2225912 h 2456826"/>
              <a:gd name="connsiteX44" fmla="*/ 3368842 w 4866666"/>
              <a:gd name="connsiteY44" fmla="*/ 2201848 h 2456826"/>
              <a:gd name="connsiteX45" fmla="*/ 3308684 w 4866666"/>
              <a:gd name="connsiteY45" fmla="*/ 2165754 h 2456826"/>
              <a:gd name="connsiteX46" fmla="*/ 3212431 w 4866666"/>
              <a:gd name="connsiteY46" fmla="*/ 2129659 h 2456826"/>
              <a:gd name="connsiteX47" fmla="*/ 3140242 w 4866666"/>
              <a:gd name="connsiteY47" fmla="*/ 2093564 h 2456826"/>
              <a:gd name="connsiteX48" fmla="*/ 3043989 w 4866666"/>
              <a:gd name="connsiteY48" fmla="*/ 2057469 h 2456826"/>
              <a:gd name="connsiteX49" fmla="*/ 3007894 w 4866666"/>
              <a:gd name="connsiteY49" fmla="*/ 2033406 h 2456826"/>
              <a:gd name="connsiteX50" fmla="*/ 2911642 w 4866666"/>
              <a:gd name="connsiteY50" fmla="*/ 1997312 h 2456826"/>
              <a:gd name="connsiteX51" fmla="*/ 2875547 w 4866666"/>
              <a:gd name="connsiteY51" fmla="*/ 1985280 h 2456826"/>
              <a:gd name="connsiteX52" fmla="*/ 2779294 w 4866666"/>
              <a:gd name="connsiteY52" fmla="*/ 1925122 h 2456826"/>
              <a:gd name="connsiteX53" fmla="*/ 2767263 w 4866666"/>
              <a:gd name="connsiteY53" fmla="*/ 1840901 h 2456826"/>
              <a:gd name="connsiteX54" fmla="*/ 2695073 w 4866666"/>
              <a:gd name="connsiteY54" fmla="*/ 1792775 h 2456826"/>
              <a:gd name="connsiteX55" fmla="*/ 2671010 w 4866666"/>
              <a:gd name="connsiteY55" fmla="*/ 1756680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368842 w 4866666"/>
              <a:gd name="connsiteY43" fmla="*/ 2201848 h 2456826"/>
              <a:gd name="connsiteX44" fmla="*/ 3308684 w 4866666"/>
              <a:gd name="connsiteY44" fmla="*/ 2165754 h 2456826"/>
              <a:gd name="connsiteX45" fmla="*/ 3212431 w 4866666"/>
              <a:gd name="connsiteY45" fmla="*/ 2129659 h 2456826"/>
              <a:gd name="connsiteX46" fmla="*/ 3140242 w 4866666"/>
              <a:gd name="connsiteY46" fmla="*/ 2093564 h 2456826"/>
              <a:gd name="connsiteX47" fmla="*/ 3043989 w 4866666"/>
              <a:gd name="connsiteY47" fmla="*/ 2057469 h 2456826"/>
              <a:gd name="connsiteX48" fmla="*/ 3007894 w 4866666"/>
              <a:gd name="connsiteY48" fmla="*/ 2033406 h 2456826"/>
              <a:gd name="connsiteX49" fmla="*/ 2911642 w 4866666"/>
              <a:gd name="connsiteY49" fmla="*/ 1997312 h 2456826"/>
              <a:gd name="connsiteX50" fmla="*/ 2875547 w 4866666"/>
              <a:gd name="connsiteY50" fmla="*/ 1985280 h 2456826"/>
              <a:gd name="connsiteX51" fmla="*/ 2779294 w 4866666"/>
              <a:gd name="connsiteY51" fmla="*/ 1925122 h 2456826"/>
              <a:gd name="connsiteX52" fmla="*/ 2767263 w 4866666"/>
              <a:gd name="connsiteY52" fmla="*/ 1840901 h 2456826"/>
              <a:gd name="connsiteX53" fmla="*/ 2695073 w 4866666"/>
              <a:gd name="connsiteY53" fmla="*/ 1792775 h 2456826"/>
              <a:gd name="connsiteX54" fmla="*/ 2671010 w 4866666"/>
              <a:gd name="connsiteY54" fmla="*/ 1756680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368842 w 4866666"/>
              <a:gd name="connsiteY43" fmla="*/ 2201848 h 2456826"/>
              <a:gd name="connsiteX44" fmla="*/ 3212431 w 4866666"/>
              <a:gd name="connsiteY44" fmla="*/ 2129659 h 2456826"/>
              <a:gd name="connsiteX45" fmla="*/ 3140242 w 4866666"/>
              <a:gd name="connsiteY45" fmla="*/ 2093564 h 2456826"/>
              <a:gd name="connsiteX46" fmla="*/ 3043989 w 4866666"/>
              <a:gd name="connsiteY46" fmla="*/ 2057469 h 2456826"/>
              <a:gd name="connsiteX47" fmla="*/ 3007894 w 4866666"/>
              <a:gd name="connsiteY47" fmla="*/ 2033406 h 2456826"/>
              <a:gd name="connsiteX48" fmla="*/ 2911642 w 4866666"/>
              <a:gd name="connsiteY48" fmla="*/ 1997312 h 2456826"/>
              <a:gd name="connsiteX49" fmla="*/ 2875547 w 4866666"/>
              <a:gd name="connsiteY49" fmla="*/ 1985280 h 2456826"/>
              <a:gd name="connsiteX50" fmla="*/ 2779294 w 4866666"/>
              <a:gd name="connsiteY50" fmla="*/ 1925122 h 2456826"/>
              <a:gd name="connsiteX51" fmla="*/ 2767263 w 4866666"/>
              <a:gd name="connsiteY51" fmla="*/ 1840901 h 2456826"/>
              <a:gd name="connsiteX52" fmla="*/ 2695073 w 4866666"/>
              <a:gd name="connsiteY52" fmla="*/ 1792775 h 2456826"/>
              <a:gd name="connsiteX53" fmla="*/ 2671010 w 4866666"/>
              <a:gd name="connsiteY53" fmla="*/ 1756680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368842 w 4866666"/>
              <a:gd name="connsiteY43" fmla="*/ 2201848 h 2456826"/>
              <a:gd name="connsiteX44" fmla="*/ 3212431 w 4866666"/>
              <a:gd name="connsiteY44" fmla="*/ 2129659 h 2456826"/>
              <a:gd name="connsiteX45" fmla="*/ 3140242 w 4866666"/>
              <a:gd name="connsiteY45" fmla="*/ 2093564 h 2456826"/>
              <a:gd name="connsiteX46" fmla="*/ 3043989 w 4866666"/>
              <a:gd name="connsiteY46" fmla="*/ 2057469 h 2456826"/>
              <a:gd name="connsiteX47" fmla="*/ 3007894 w 4866666"/>
              <a:gd name="connsiteY47" fmla="*/ 2033406 h 2456826"/>
              <a:gd name="connsiteX48" fmla="*/ 2911642 w 4866666"/>
              <a:gd name="connsiteY48" fmla="*/ 1997312 h 2456826"/>
              <a:gd name="connsiteX49" fmla="*/ 2779294 w 4866666"/>
              <a:gd name="connsiteY49" fmla="*/ 1925122 h 2456826"/>
              <a:gd name="connsiteX50" fmla="*/ 2767263 w 4866666"/>
              <a:gd name="connsiteY50" fmla="*/ 1840901 h 2456826"/>
              <a:gd name="connsiteX51" fmla="*/ 2695073 w 4866666"/>
              <a:gd name="connsiteY51" fmla="*/ 1792775 h 2456826"/>
              <a:gd name="connsiteX52" fmla="*/ 2671010 w 4866666"/>
              <a:gd name="connsiteY52" fmla="*/ 1756680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368842 w 4866666"/>
              <a:gd name="connsiteY43" fmla="*/ 2201848 h 2456826"/>
              <a:gd name="connsiteX44" fmla="*/ 3212431 w 4866666"/>
              <a:gd name="connsiteY44" fmla="*/ 2129659 h 2456826"/>
              <a:gd name="connsiteX45" fmla="*/ 3140242 w 4866666"/>
              <a:gd name="connsiteY45" fmla="*/ 2093564 h 2456826"/>
              <a:gd name="connsiteX46" fmla="*/ 3043989 w 4866666"/>
              <a:gd name="connsiteY46" fmla="*/ 2057469 h 2456826"/>
              <a:gd name="connsiteX47" fmla="*/ 3007894 w 4866666"/>
              <a:gd name="connsiteY47" fmla="*/ 2033406 h 2456826"/>
              <a:gd name="connsiteX48" fmla="*/ 2911642 w 4866666"/>
              <a:gd name="connsiteY48" fmla="*/ 1997312 h 2456826"/>
              <a:gd name="connsiteX49" fmla="*/ 2779294 w 4866666"/>
              <a:gd name="connsiteY49" fmla="*/ 1925122 h 2456826"/>
              <a:gd name="connsiteX50" fmla="*/ 2695073 w 4866666"/>
              <a:gd name="connsiteY50" fmla="*/ 1792775 h 2456826"/>
              <a:gd name="connsiteX51" fmla="*/ 2671010 w 4866666"/>
              <a:gd name="connsiteY51" fmla="*/ 1756680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368842 w 4866666"/>
              <a:gd name="connsiteY43" fmla="*/ 2201848 h 2456826"/>
              <a:gd name="connsiteX44" fmla="*/ 3212431 w 4866666"/>
              <a:gd name="connsiteY44" fmla="*/ 2129659 h 2456826"/>
              <a:gd name="connsiteX45" fmla="*/ 3140242 w 4866666"/>
              <a:gd name="connsiteY45" fmla="*/ 2093564 h 2456826"/>
              <a:gd name="connsiteX46" fmla="*/ 3043989 w 4866666"/>
              <a:gd name="connsiteY46" fmla="*/ 2057469 h 2456826"/>
              <a:gd name="connsiteX47" fmla="*/ 3007894 w 4866666"/>
              <a:gd name="connsiteY47" fmla="*/ 2033406 h 2456826"/>
              <a:gd name="connsiteX48" fmla="*/ 2911642 w 4866666"/>
              <a:gd name="connsiteY48" fmla="*/ 1997312 h 2456826"/>
              <a:gd name="connsiteX49" fmla="*/ 2779294 w 4866666"/>
              <a:gd name="connsiteY49" fmla="*/ 1925122 h 2456826"/>
              <a:gd name="connsiteX50" fmla="*/ 2695073 w 4866666"/>
              <a:gd name="connsiteY50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368842 w 4866666"/>
              <a:gd name="connsiteY43" fmla="*/ 2201848 h 2456826"/>
              <a:gd name="connsiteX44" fmla="*/ 3212431 w 4866666"/>
              <a:gd name="connsiteY44" fmla="*/ 2129659 h 2456826"/>
              <a:gd name="connsiteX45" fmla="*/ 3140242 w 4866666"/>
              <a:gd name="connsiteY45" fmla="*/ 2093564 h 2456826"/>
              <a:gd name="connsiteX46" fmla="*/ 3043989 w 4866666"/>
              <a:gd name="connsiteY46" fmla="*/ 2057469 h 2456826"/>
              <a:gd name="connsiteX47" fmla="*/ 3007894 w 4866666"/>
              <a:gd name="connsiteY47" fmla="*/ 2033406 h 2456826"/>
              <a:gd name="connsiteX48" fmla="*/ 2911642 w 4866666"/>
              <a:gd name="connsiteY48" fmla="*/ 1997312 h 2456826"/>
              <a:gd name="connsiteX49" fmla="*/ 2695073 w 4866666"/>
              <a:gd name="connsiteY49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368842 w 4866666"/>
              <a:gd name="connsiteY43" fmla="*/ 2201848 h 2456826"/>
              <a:gd name="connsiteX44" fmla="*/ 3212431 w 4866666"/>
              <a:gd name="connsiteY44" fmla="*/ 2129659 h 2456826"/>
              <a:gd name="connsiteX45" fmla="*/ 3140242 w 4866666"/>
              <a:gd name="connsiteY45" fmla="*/ 2093564 h 2456826"/>
              <a:gd name="connsiteX46" fmla="*/ 3043989 w 4866666"/>
              <a:gd name="connsiteY46" fmla="*/ 2057469 h 2456826"/>
              <a:gd name="connsiteX47" fmla="*/ 3007894 w 4866666"/>
              <a:gd name="connsiteY47" fmla="*/ 2033406 h 2456826"/>
              <a:gd name="connsiteX48" fmla="*/ 2695073 w 4866666"/>
              <a:gd name="connsiteY48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368842 w 4866666"/>
              <a:gd name="connsiteY43" fmla="*/ 2201848 h 2456826"/>
              <a:gd name="connsiteX44" fmla="*/ 3212431 w 4866666"/>
              <a:gd name="connsiteY44" fmla="*/ 2129659 h 2456826"/>
              <a:gd name="connsiteX45" fmla="*/ 3140242 w 4866666"/>
              <a:gd name="connsiteY45" fmla="*/ 2093564 h 2456826"/>
              <a:gd name="connsiteX46" fmla="*/ 3043989 w 4866666"/>
              <a:gd name="connsiteY46" fmla="*/ 2057469 h 2456826"/>
              <a:gd name="connsiteX47" fmla="*/ 2695073 w 4866666"/>
              <a:gd name="connsiteY47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368842 w 4866666"/>
              <a:gd name="connsiteY43" fmla="*/ 2201848 h 2456826"/>
              <a:gd name="connsiteX44" fmla="*/ 3212431 w 4866666"/>
              <a:gd name="connsiteY44" fmla="*/ 2129659 h 2456826"/>
              <a:gd name="connsiteX45" fmla="*/ 3140242 w 4866666"/>
              <a:gd name="connsiteY45" fmla="*/ 2093564 h 2456826"/>
              <a:gd name="connsiteX46" fmla="*/ 2695073 w 4866666"/>
              <a:gd name="connsiteY46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212431 w 4866666"/>
              <a:gd name="connsiteY43" fmla="*/ 2129659 h 2456826"/>
              <a:gd name="connsiteX44" fmla="*/ 3140242 w 4866666"/>
              <a:gd name="connsiteY44" fmla="*/ 2093564 h 2456826"/>
              <a:gd name="connsiteX45" fmla="*/ 2695073 w 4866666"/>
              <a:gd name="connsiteY45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416968 w 4866666"/>
              <a:gd name="connsiteY42" fmla="*/ 2225912 h 2456826"/>
              <a:gd name="connsiteX43" fmla="*/ 3140242 w 4866666"/>
              <a:gd name="connsiteY43" fmla="*/ 2093564 h 2456826"/>
              <a:gd name="connsiteX44" fmla="*/ 2695073 w 4866666"/>
              <a:gd name="connsiteY44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25842 w 4866666"/>
              <a:gd name="connsiteY13" fmla="*/ 902438 h 2456826"/>
              <a:gd name="connsiteX14" fmla="*/ 2273968 w 4866666"/>
              <a:gd name="connsiteY14" fmla="*/ 830248 h 2456826"/>
              <a:gd name="connsiteX15" fmla="*/ 2310063 w 4866666"/>
              <a:gd name="connsiteY15" fmla="*/ 770091 h 2456826"/>
              <a:gd name="connsiteX16" fmla="*/ 2334126 w 4866666"/>
              <a:gd name="connsiteY16" fmla="*/ 746027 h 2456826"/>
              <a:gd name="connsiteX17" fmla="*/ 2358189 w 4866666"/>
              <a:gd name="connsiteY17" fmla="*/ 709933 h 2456826"/>
              <a:gd name="connsiteX18" fmla="*/ 2671010 w 4866666"/>
              <a:gd name="connsiteY18" fmla="*/ 373048 h 2456826"/>
              <a:gd name="connsiteX19" fmla="*/ 2803357 w 4866666"/>
              <a:gd name="connsiteY19" fmla="*/ 264764 h 2456826"/>
              <a:gd name="connsiteX20" fmla="*/ 2863515 w 4866666"/>
              <a:gd name="connsiteY20" fmla="*/ 228669 h 2456826"/>
              <a:gd name="connsiteX21" fmla="*/ 2923673 w 4866666"/>
              <a:gd name="connsiteY21" fmla="*/ 180543 h 2456826"/>
              <a:gd name="connsiteX22" fmla="*/ 3043989 w 4866666"/>
              <a:gd name="connsiteY22" fmla="*/ 120385 h 2456826"/>
              <a:gd name="connsiteX23" fmla="*/ 3164305 w 4866666"/>
              <a:gd name="connsiteY23" fmla="*/ 60227 h 2456826"/>
              <a:gd name="connsiteX24" fmla="*/ 3525252 w 4866666"/>
              <a:gd name="connsiteY24" fmla="*/ 69 h 2456826"/>
              <a:gd name="connsiteX25" fmla="*/ 3838073 w 4866666"/>
              <a:gd name="connsiteY25" fmla="*/ 72259 h 2456826"/>
              <a:gd name="connsiteX26" fmla="*/ 3910263 w 4866666"/>
              <a:gd name="connsiteY26" fmla="*/ 96322 h 2456826"/>
              <a:gd name="connsiteX27" fmla="*/ 3946357 w 4866666"/>
              <a:gd name="connsiteY27" fmla="*/ 108354 h 2456826"/>
              <a:gd name="connsiteX28" fmla="*/ 4018547 w 4866666"/>
              <a:gd name="connsiteY28" fmla="*/ 144448 h 2456826"/>
              <a:gd name="connsiteX29" fmla="*/ 4343400 w 4866666"/>
              <a:gd name="connsiteY29" fmla="*/ 397112 h 2456826"/>
              <a:gd name="connsiteX30" fmla="*/ 4391526 w 4866666"/>
              <a:gd name="connsiteY30" fmla="*/ 421175 h 2456826"/>
              <a:gd name="connsiteX31" fmla="*/ 4644189 w 4866666"/>
              <a:gd name="connsiteY31" fmla="*/ 733996 h 2456826"/>
              <a:gd name="connsiteX32" fmla="*/ 4764505 w 4866666"/>
              <a:gd name="connsiteY32" fmla="*/ 1010722 h 2456826"/>
              <a:gd name="connsiteX33" fmla="*/ 4812631 w 4866666"/>
              <a:gd name="connsiteY33" fmla="*/ 1155101 h 2456826"/>
              <a:gd name="connsiteX34" fmla="*/ 4860757 w 4866666"/>
              <a:gd name="connsiteY34" fmla="*/ 1684492 h 2456826"/>
              <a:gd name="connsiteX35" fmla="*/ 4668252 w 4866666"/>
              <a:gd name="connsiteY35" fmla="*/ 2189817 h 2456826"/>
              <a:gd name="connsiteX36" fmla="*/ 4487779 w 4866666"/>
              <a:gd name="connsiteY36" fmla="*/ 2394355 h 2456826"/>
              <a:gd name="connsiteX37" fmla="*/ 4186989 w 4866666"/>
              <a:gd name="connsiteY37" fmla="*/ 2454512 h 2456826"/>
              <a:gd name="connsiteX38" fmla="*/ 4042610 w 4866666"/>
              <a:gd name="connsiteY38" fmla="*/ 2442480 h 2456826"/>
              <a:gd name="connsiteX39" fmla="*/ 3886200 w 4866666"/>
              <a:gd name="connsiteY39" fmla="*/ 2418417 h 2456826"/>
              <a:gd name="connsiteX40" fmla="*/ 3753852 w 4866666"/>
              <a:gd name="connsiteY40" fmla="*/ 2382322 h 2456826"/>
              <a:gd name="connsiteX41" fmla="*/ 3573379 w 4866666"/>
              <a:gd name="connsiteY41" fmla="*/ 2310133 h 2456826"/>
              <a:gd name="connsiteX42" fmla="*/ 3140242 w 4866666"/>
              <a:gd name="connsiteY42" fmla="*/ 2093564 h 2456826"/>
              <a:gd name="connsiteX43" fmla="*/ 2695073 w 4866666"/>
              <a:gd name="connsiteY43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73968 w 4866666"/>
              <a:gd name="connsiteY13" fmla="*/ 830248 h 2456826"/>
              <a:gd name="connsiteX14" fmla="*/ 2310063 w 4866666"/>
              <a:gd name="connsiteY14" fmla="*/ 770091 h 2456826"/>
              <a:gd name="connsiteX15" fmla="*/ 2334126 w 4866666"/>
              <a:gd name="connsiteY15" fmla="*/ 746027 h 2456826"/>
              <a:gd name="connsiteX16" fmla="*/ 2358189 w 4866666"/>
              <a:gd name="connsiteY16" fmla="*/ 709933 h 2456826"/>
              <a:gd name="connsiteX17" fmla="*/ 2671010 w 4866666"/>
              <a:gd name="connsiteY17" fmla="*/ 373048 h 2456826"/>
              <a:gd name="connsiteX18" fmla="*/ 2803357 w 4866666"/>
              <a:gd name="connsiteY18" fmla="*/ 264764 h 2456826"/>
              <a:gd name="connsiteX19" fmla="*/ 2863515 w 4866666"/>
              <a:gd name="connsiteY19" fmla="*/ 228669 h 2456826"/>
              <a:gd name="connsiteX20" fmla="*/ 2923673 w 4866666"/>
              <a:gd name="connsiteY20" fmla="*/ 180543 h 2456826"/>
              <a:gd name="connsiteX21" fmla="*/ 3043989 w 4866666"/>
              <a:gd name="connsiteY21" fmla="*/ 120385 h 2456826"/>
              <a:gd name="connsiteX22" fmla="*/ 3164305 w 4866666"/>
              <a:gd name="connsiteY22" fmla="*/ 60227 h 2456826"/>
              <a:gd name="connsiteX23" fmla="*/ 3525252 w 4866666"/>
              <a:gd name="connsiteY23" fmla="*/ 69 h 2456826"/>
              <a:gd name="connsiteX24" fmla="*/ 3838073 w 4866666"/>
              <a:gd name="connsiteY24" fmla="*/ 72259 h 2456826"/>
              <a:gd name="connsiteX25" fmla="*/ 3910263 w 4866666"/>
              <a:gd name="connsiteY25" fmla="*/ 96322 h 2456826"/>
              <a:gd name="connsiteX26" fmla="*/ 3946357 w 4866666"/>
              <a:gd name="connsiteY26" fmla="*/ 108354 h 2456826"/>
              <a:gd name="connsiteX27" fmla="*/ 4018547 w 4866666"/>
              <a:gd name="connsiteY27" fmla="*/ 144448 h 2456826"/>
              <a:gd name="connsiteX28" fmla="*/ 4343400 w 4866666"/>
              <a:gd name="connsiteY28" fmla="*/ 397112 h 2456826"/>
              <a:gd name="connsiteX29" fmla="*/ 4391526 w 4866666"/>
              <a:gd name="connsiteY29" fmla="*/ 421175 h 2456826"/>
              <a:gd name="connsiteX30" fmla="*/ 4644189 w 4866666"/>
              <a:gd name="connsiteY30" fmla="*/ 733996 h 2456826"/>
              <a:gd name="connsiteX31" fmla="*/ 4764505 w 4866666"/>
              <a:gd name="connsiteY31" fmla="*/ 1010722 h 2456826"/>
              <a:gd name="connsiteX32" fmla="*/ 4812631 w 4866666"/>
              <a:gd name="connsiteY32" fmla="*/ 1155101 h 2456826"/>
              <a:gd name="connsiteX33" fmla="*/ 4860757 w 4866666"/>
              <a:gd name="connsiteY33" fmla="*/ 1684492 h 2456826"/>
              <a:gd name="connsiteX34" fmla="*/ 4668252 w 4866666"/>
              <a:gd name="connsiteY34" fmla="*/ 2189817 h 2456826"/>
              <a:gd name="connsiteX35" fmla="*/ 4487779 w 4866666"/>
              <a:gd name="connsiteY35" fmla="*/ 2394355 h 2456826"/>
              <a:gd name="connsiteX36" fmla="*/ 4186989 w 4866666"/>
              <a:gd name="connsiteY36" fmla="*/ 2454512 h 2456826"/>
              <a:gd name="connsiteX37" fmla="*/ 4042610 w 4866666"/>
              <a:gd name="connsiteY37" fmla="*/ 2442480 h 2456826"/>
              <a:gd name="connsiteX38" fmla="*/ 3886200 w 4866666"/>
              <a:gd name="connsiteY38" fmla="*/ 2418417 h 2456826"/>
              <a:gd name="connsiteX39" fmla="*/ 3753852 w 4866666"/>
              <a:gd name="connsiteY39" fmla="*/ 2382322 h 2456826"/>
              <a:gd name="connsiteX40" fmla="*/ 3573379 w 4866666"/>
              <a:gd name="connsiteY40" fmla="*/ 2310133 h 2456826"/>
              <a:gd name="connsiteX41" fmla="*/ 3140242 w 4866666"/>
              <a:gd name="connsiteY41" fmla="*/ 2093564 h 2456826"/>
              <a:gd name="connsiteX42" fmla="*/ 2695073 w 4866666"/>
              <a:gd name="connsiteY42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13810 w 4866666"/>
              <a:gd name="connsiteY12" fmla="*/ 938533 h 2456826"/>
              <a:gd name="connsiteX13" fmla="*/ 2273968 w 4866666"/>
              <a:gd name="connsiteY13" fmla="*/ 830248 h 2456826"/>
              <a:gd name="connsiteX14" fmla="*/ 2310063 w 4866666"/>
              <a:gd name="connsiteY14" fmla="*/ 770091 h 2456826"/>
              <a:gd name="connsiteX15" fmla="*/ 2334126 w 4866666"/>
              <a:gd name="connsiteY15" fmla="*/ 746027 h 2456826"/>
              <a:gd name="connsiteX16" fmla="*/ 2671010 w 4866666"/>
              <a:gd name="connsiteY16" fmla="*/ 373048 h 2456826"/>
              <a:gd name="connsiteX17" fmla="*/ 2803357 w 4866666"/>
              <a:gd name="connsiteY17" fmla="*/ 264764 h 2456826"/>
              <a:gd name="connsiteX18" fmla="*/ 2863515 w 4866666"/>
              <a:gd name="connsiteY18" fmla="*/ 228669 h 2456826"/>
              <a:gd name="connsiteX19" fmla="*/ 2923673 w 4866666"/>
              <a:gd name="connsiteY19" fmla="*/ 180543 h 2456826"/>
              <a:gd name="connsiteX20" fmla="*/ 3043989 w 4866666"/>
              <a:gd name="connsiteY20" fmla="*/ 120385 h 2456826"/>
              <a:gd name="connsiteX21" fmla="*/ 3164305 w 4866666"/>
              <a:gd name="connsiteY21" fmla="*/ 60227 h 2456826"/>
              <a:gd name="connsiteX22" fmla="*/ 3525252 w 4866666"/>
              <a:gd name="connsiteY22" fmla="*/ 69 h 2456826"/>
              <a:gd name="connsiteX23" fmla="*/ 3838073 w 4866666"/>
              <a:gd name="connsiteY23" fmla="*/ 72259 h 2456826"/>
              <a:gd name="connsiteX24" fmla="*/ 3910263 w 4866666"/>
              <a:gd name="connsiteY24" fmla="*/ 96322 h 2456826"/>
              <a:gd name="connsiteX25" fmla="*/ 3946357 w 4866666"/>
              <a:gd name="connsiteY25" fmla="*/ 108354 h 2456826"/>
              <a:gd name="connsiteX26" fmla="*/ 4018547 w 4866666"/>
              <a:gd name="connsiteY26" fmla="*/ 144448 h 2456826"/>
              <a:gd name="connsiteX27" fmla="*/ 4343400 w 4866666"/>
              <a:gd name="connsiteY27" fmla="*/ 397112 h 2456826"/>
              <a:gd name="connsiteX28" fmla="*/ 4391526 w 4866666"/>
              <a:gd name="connsiteY28" fmla="*/ 421175 h 2456826"/>
              <a:gd name="connsiteX29" fmla="*/ 4644189 w 4866666"/>
              <a:gd name="connsiteY29" fmla="*/ 733996 h 2456826"/>
              <a:gd name="connsiteX30" fmla="*/ 4764505 w 4866666"/>
              <a:gd name="connsiteY30" fmla="*/ 1010722 h 2456826"/>
              <a:gd name="connsiteX31" fmla="*/ 4812631 w 4866666"/>
              <a:gd name="connsiteY31" fmla="*/ 1155101 h 2456826"/>
              <a:gd name="connsiteX32" fmla="*/ 4860757 w 4866666"/>
              <a:gd name="connsiteY32" fmla="*/ 1684492 h 2456826"/>
              <a:gd name="connsiteX33" fmla="*/ 4668252 w 4866666"/>
              <a:gd name="connsiteY33" fmla="*/ 2189817 h 2456826"/>
              <a:gd name="connsiteX34" fmla="*/ 4487779 w 4866666"/>
              <a:gd name="connsiteY34" fmla="*/ 2394355 h 2456826"/>
              <a:gd name="connsiteX35" fmla="*/ 4186989 w 4866666"/>
              <a:gd name="connsiteY35" fmla="*/ 2454512 h 2456826"/>
              <a:gd name="connsiteX36" fmla="*/ 4042610 w 4866666"/>
              <a:gd name="connsiteY36" fmla="*/ 2442480 h 2456826"/>
              <a:gd name="connsiteX37" fmla="*/ 3886200 w 4866666"/>
              <a:gd name="connsiteY37" fmla="*/ 2418417 h 2456826"/>
              <a:gd name="connsiteX38" fmla="*/ 3753852 w 4866666"/>
              <a:gd name="connsiteY38" fmla="*/ 2382322 h 2456826"/>
              <a:gd name="connsiteX39" fmla="*/ 3573379 w 4866666"/>
              <a:gd name="connsiteY39" fmla="*/ 2310133 h 2456826"/>
              <a:gd name="connsiteX40" fmla="*/ 3140242 w 4866666"/>
              <a:gd name="connsiteY40" fmla="*/ 2093564 h 2456826"/>
              <a:gd name="connsiteX41" fmla="*/ 2695073 w 4866666"/>
              <a:gd name="connsiteY41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189747 w 4866666"/>
              <a:gd name="connsiteY11" fmla="*/ 974627 h 2456826"/>
              <a:gd name="connsiteX12" fmla="*/ 2273968 w 4866666"/>
              <a:gd name="connsiteY12" fmla="*/ 830248 h 2456826"/>
              <a:gd name="connsiteX13" fmla="*/ 2310063 w 4866666"/>
              <a:gd name="connsiteY13" fmla="*/ 770091 h 2456826"/>
              <a:gd name="connsiteX14" fmla="*/ 2334126 w 4866666"/>
              <a:gd name="connsiteY14" fmla="*/ 746027 h 2456826"/>
              <a:gd name="connsiteX15" fmla="*/ 2671010 w 4866666"/>
              <a:gd name="connsiteY15" fmla="*/ 373048 h 2456826"/>
              <a:gd name="connsiteX16" fmla="*/ 2803357 w 4866666"/>
              <a:gd name="connsiteY16" fmla="*/ 264764 h 2456826"/>
              <a:gd name="connsiteX17" fmla="*/ 2863515 w 4866666"/>
              <a:gd name="connsiteY17" fmla="*/ 228669 h 2456826"/>
              <a:gd name="connsiteX18" fmla="*/ 2923673 w 4866666"/>
              <a:gd name="connsiteY18" fmla="*/ 180543 h 2456826"/>
              <a:gd name="connsiteX19" fmla="*/ 3043989 w 4866666"/>
              <a:gd name="connsiteY19" fmla="*/ 120385 h 2456826"/>
              <a:gd name="connsiteX20" fmla="*/ 3164305 w 4866666"/>
              <a:gd name="connsiteY20" fmla="*/ 60227 h 2456826"/>
              <a:gd name="connsiteX21" fmla="*/ 3525252 w 4866666"/>
              <a:gd name="connsiteY21" fmla="*/ 69 h 2456826"/>
              <a:gd name="connsiteX22" fmla="*/ 3838073 w 4866666"/>
              <a:gd name="connsiteY22" fmla="*/ 72259 h 2456826"/>
              <a:gd name="connsiteX23" fmla="*/ 3910263 w 4866666"/>
              <a:gd name="connsiteY23" fmla="*/ 96322 h 2456826"/>
              <a:gd name="connsiteX24" fmla="*/ 3946357 w 4866666"/>
              <a:gd name="connsiteY24" fmla="*/ 108354 h 2456826"/>
              <a:gd name="connsiteX25" fmla="*/ 4018547 w 4866666"/>
              <a:gd name="connsiteY25" fmla="*/ 144448 h 2456826"/>
              <a:gd name="connsiteX26" fmla="*/ 4343400 w 4866666"/>
              <a:gd name="connsiteY26" fmla="*/ 397112 h 2456826"/>
              <a:gd name="connsiteX27" fmla="*/ 4391526 w 4866666"/>
              <a:gd name="connsiteY27" fmla="*/ 421175 h 2456826"/>
              <a:gd name="connsiteX28" fmla="*/ 4644189 w 4866666"/>
              <a:gd name="connsiteY28" fmla="*/ 733996 h 2456826"/>
              <a:gd name="connsiteX29" fmla="*/ 4764505 w 4866666"/>
              <a:gd name="connsiteY29" fmla="*/ 1010722 h 2456826"/>
              <a:gd name="connsiteX30" fmla="*/ 4812631 w 4866666"/>
              <a:gd name="connsiteY30" fmla="*/ 1155101 h 2456826"/>
              <a:gd name="connsiteX31" fmla="*/ 4860757 w 4866666"/>
              <a:gd name="connsiteY31" fmla="*/ 1684492 h 2456826"/>
              <a:gd name="connsiteX32" fmla="*/ 4668252 w 4866666"/>
              <a:gd name="connsiteY32" fmla="*/ 2189817 h 2456826"/>
              <a:gd name="connsiteX33" fmla="*/ 4487779 w 4866666"/>
              <a:gd name="connsiteY33" fmla="*/ 2394355 h 2456826"/>
              <a:gd name="connsiteX34" fmla="*/ 4186989 w 4866666"/>
              <a:gd name="connsiteY34" fmla="*/ 2454512 h 2456826"/>
              <a:gd name="connsiteX35" fmla="*/ 4042610 w 4866666"/>
              <a:gd name="connsiteY35" fmla="*/ 2442480 h 2456826"/>
              <a:gd name="connsiteX36" fmla="*/ 3886200 w 4866666"/>
              <a:gd name="connsiteY36" fmla="*/ 2418417 h 2456826"/>
              <a:gd name="connsiteX37" fmla="*/ 3753852 w 4866666"/>
              <a:gd name="connsiteY37" fmla="*/ 2382322 h 2456826"/>
              <a:gd name="connsiteX38" fmla="*/ 3573379 w 4866666"/>
              <a:gd name="connsiteY38" fmla="*/ 2310133 h 2456826"/>
              <a:gd name="connsiteX39" fmla="*/ 3140242 w 4866666"/>
              <a:gd name="connsiteY39" fmla="*/ 2093564 h 2456826"/>
              <a:gd name="connsiteX40" fmla="*/ 2695073 w 4866666"/>
              <a:gd name="connsiteY40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273968 w 4866666"/>
              <a:gd name="connsiteY11" fmla="*/ 830248 h 2456826"/>
              <a:gd name="connsiteX12" fmla="*/ 2310063 w 4866666"/>
              <a:gd name="connsiteY12" fmla="*/ 770091 h 2456826"/>
              <a:gd name="connsiteX13" fmla="*/ 2334126 w 4866666"/>
              <a:gd name="connsiteY13" fmla="*/ 746027 h 2456826"/>
              <a:gd name="connsiteX14" fmla="*/ 2671010 w 4866666"/>
              <a:gd name="connsiteY14" fmla="*/ 373048 h 2456826"/>
              <a:gd name="connsiteX15" fmla="*/ 2803357 w 4866666"/>
              <a:gd name="connsiteY15" fmla="*/ 264764 h 2456826"/>
              <a:gd name="connsiteX16" fmla="*/ 2863515 w 4866666"/>
              <a:gd name="connsiteY16" fmla="*/ 228669 h 2456826"/>
              <a:gd name="connsiteX17" fmla="*/ 2923673 w 4866666"/>
              <a:gd name="connsiteY17" fmla="*/ 180543 h 2456826"/>
              <a:gd name="connsiteX18" fmla="*/ 3043989 w 4866666"/>
              <a:gd name="connsiteY18" fmla="*/ 120385 h 2456826"/>
              <a:gd name="connsiteX19" fmla="*/ 3164305 w 4866666"/>
              <a:gd name="connsiteY19" fmla="*/ 60227 h 2456826"/>
              <a:gd name="connsiteX20" fmla="*/ 3525252 w 4866666"/>
              <a:gd name="connsiteY20" fmla="*/ 69 h 2456826"/>
              <a:gd name="connsiteX21" fmla="*/ 3838073 w 4866666"/>
              <a:gd name="connsiteY21" fmla="*/ 72259 h 2456826"/>
              <a:gd name="connsiteX22" fmla="*/ 3910263 w 4866666"/>
              <a:gd name="connsiteY22" fmla="*/ 96322 h 2456826"/>
              <a:gd name="connsiteX23" fmla="*/ 3946357 w 4866666"/>
              <a:gd name="connsiteY23" fmla="*/ 108354 h 2456826"/>
              <a:gd name="connsiteX24" fmla="*/ 4018547 w 4866666"/>
              <a:gd name="connsiteY24" fmla="*/ 144448 h 2456826"/>
              <a:gd name="connsiteX25" fmla="*/ 4343400 w 4866666"/>
              <a:gd name="connsiteY25" fmla="*/ 397112 h 2456826"/>
              <a:gd name="connsiteX26" fmla="*/ 4391526 w 4866666"/>
              <a:gd name="connsiteY26" fmla="*/ 421175 h 2456826"/>
              <a:gd name="connsiteX27" fmla="*/ 4644189 w 4866666"/>
              <a:gd name="connsiteY27" fmla="*/ 733996 h 2456826"/>
              <a:gd name="connsiteX28" fmla="*/ 4764505 w 4866666"/>
              <a:gd name="connsiteY28" fmla="*/ 1010722 h 2456826"/>
              <a:gd name="connsiteX29" fmla="*/ 4812631 w 4866666"/>
              <a:gd name="connsiteY29" fmla="*/ 1155101 h 2456826"/>
              <a:gd name="connsiteX30" fmla="*/ 4860757 w 4866666"/>
              <a:gd name="connsiteY30" fmla="*/ 1684492 h 2456826"/>
              <a:gd name="connsiteX31" fmla="*/ 4668252 w 4866666"/>
              <a:gd name="connsiteY31" fmla="*/ 2189817 h 2456826"/>
              <a:gd name="connsiteX32" fmla="*/ 4487779 w 4866666"/>
              <a:gd name="connsiteY32" fmla="*/ 2394355 h 2456826"/>
              <a:gd name="connsiteX33" fmla="*/ 4186989 w 4866666"/>
              <a:gd name="connsiteY33" fmla="*/ 2454512 h 2456826"/>
              <a:gd name="connsiteX34" fmla="*/ 4042610 w 4866666"/>
              <a:gd name="connsiteY34" fmla="*/ 2442480 h 2456826"/>
              <a:gd name="connsiteX35" fmla="*/ 3886200 w 4866666"/>
              <a:gd name="connsiteY35" fmla="*/ 2418417 h 2456826"/>
              <a:gd name="connsiteX36" fmla="*/ 3753852 w 4866666"/>
              <a:gd name="connsiteY36" fmla="*/ 2382322 h 2456826"/>
              <a:gd name="connsiteX37" fmla="*/ 3573379 w 4866666"/>
              <a:gd name="connsiteY37" fmla="*/ 2310133 h 2456826"/>
              <a:gd name="connsiteX38" fmla="*/ 3140242 w 4866666"/>
              <a:gd name="connsiteY38" fmla="*/ 2093564 h 2456826"/>
              <a:gd name="connsiteX39" fmla="*/ 2695073 w 4866666"/>
              <a:gd name="connsiteY39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273968 w 4866666"/>
              <a:gd name="connsiteY11" fmla="*/ 830248 h 2456826"/>
              <a:gd name="connsiteX12" fmla="*/ 2310063 w 4866666"/>
              <a:gd name="connsiteY12" fmla="*/ 770091 h 2456826"/>
              <a:gd name="connsiteX13" fmla="*/ 2671010 w 4866666"/>
              <a:gd name="connsiteY13" fmla="*/ 373048 h 2456826"/>
              <a:gd name="connsiteX14" fmla="*/ 2803357 w 4866666"/>
              <a:gd name="connsiteY14" fmla="*/ 264764 h 2456826"/>
              <a:gd name="connsiteX15" fmla="*/ 2863515 w 4866666"/>
              <a:gd name="connsiteY15" fmla="*/ 228669 h 2456826"/>
              <a:gd name="connsiteX16" fmla="*/ 2923673 w 4866666"/>
              <a:gd name="connsiteY16" fmla="*/ 180543 h 2456826"/>
              <a:gd name="connsiteX17" fmla="*/ 3043989 w 4866666"/>
              <a:gd name="connsiteY17" fmla="*/ 120385 h 2456826"/>
              <a:gd name="connsiteX18" fmla="*/ 3164305 w 4866666"/>
              <a:gd name="connsiteY18" fmla="*/ 60227 h 2456826"/>
              <a:gd name="connsiteX19" fmla="*/ 3525252 w 4866666"/>
              <a:gd name="connsiteY19" fmla="*/ 69 h 2456826"/>
              <a:gd name="connsiteX20" fmla="*/ 3838073 w 4866666"/>
              <a:gd name="connsiteY20" fmla="*/ 72259 h 2456826"/>
              <a:gd name="connsiteX21" fmla="*/ 3910263 w 4866666"/>
              <a:gd name="connsiteY21" fmla="*/ 96322 h 2456826"/>
              <a:gd name="connsiteX22" fmla="*/ 3946357 w 4866666"/>
              <a:gd name="connsiteY22" fmla="*/ 108354 h 2456826"/>
              <a:gd name="connsiteX23" fmla="*/ 4018547 w 4866666"/>
              <a:gd name="connsiteY23" fmla="*/ 144448 h 2456826"/>
              <a:gd name="connsiteX24" fmla="*/ 4343400 w 4866666"/>
              <a:gd name="connsiteY24" fmla="*/ 397112 h 2456826"/>
              <a:gd name="connsiteX25" fmla="*/ 4391526 w 4866666"/>
              <a:gd name="connsiteY25" fmla="*/ 421175 h 2456826"/>
              <a:gd name="connsiteX26" fmla="*/ 4644189 w 4866666"/>
              <a:gd name="connsiteY26" fmla="*/ 733996 h 2456826"/>
              <a:gd name="connsiteX27" fmla="*/ 4764505 w 4866666"/>
              <a:gd name="connsiteY27" fmla="*/ 1010722 h 2456826"/>
              <a:gd name="connsiteX28" fmla="*/ 4812631 w 4866666"/>
              <a:gd name="connsiteY28" fmla="*/ 1155101 h 2456826"/>
              <a:gd name="connsiteX29" fmla="*/ 4860757 w 4866666"/>
              <a:gd name="connsiteY29" fmla="*/ 1684492 h 2456826"/>
              <a:gd name="connsiteX30" fmla="*/ 4668252 w 4866666"/>
              <a:gd name="connsiteY30" fmla="*/ 2189817 h 2456826"/>
              <a:gd name="connsiteX31" fmla="*/ 4487779 w 4866666"/>
              <a:gd name="connsiteY31" fmla="*/ 2394355 h 2456826"/>
              <a:gd name="connsiteX32" fmla="*/ 4186989 w 4866666"/>
              <a:gd name="connsiteY32" fmla="*/ 2454512 h 2456826"/>
              <a:gd name="connsiteX33" fmla="*/ 4042610 w 4866666"/>
              <a:gd name="connsiteY33" fmla="*/ 2442480 h 2456826"/>
              <a:gd name="connsiteX34" fmla="*/ 3886200 w 4866666"/>
              <a:gd name="connsiteY34" fmla="*/ 2418417 h 2456826"/>
              <a:gd name="connsiteX35" fmla="*/ 3753852 w 4866666"/>
              <a:gd name="connsiteY35" fmla="*/ 2382322 h 2456826"/>
              <a:gd name="connsiteX36" fmla="*/ 3573379 w 4866666"/>
              <a:gd name="connsiteY36" fmla="*/ 2310133 h 2456826"/>
              <a:gd name="connsiteX37" fmla="*/ 3140242 w 4866666"/>
              <a:gd name="connsiteY37" fmla="*/ 2093564 h 2456826"/>
              <a:gd name="connsiteX38" fmla="*/ 2695073 w 4866666"/>
              <a:gd name="connsiteY38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1925052 w 4866666"/>
              <a:gd name="connsiteY6" fmla="*/ 1347606 h 2456826"/>
              <a:gd name="connsiteX7" fmla="*/ 2021305 w 4866666"/>
              <a:gd name="connsiteY7" fmla="*/ 1263385 h 2456826"/>
              <a:gd name="connsiteX8" fmla="*/ 2069431 w 4866666"/>
              <a:gd name="connsiteY8" fmla="*/ 1191196 h 2456826"/>
              <a:gd name="connsiteX9" fmla="*/ 2129589 w 4866666"/>
              <a:gd name="connsiteY9" fmla="*/ 1106975 h 2456826"/>
              <a:gd name="connsiteX10" fmla="*/ 2177715 w 4866666"/>
              <a:gd name="connsiteY10" fmla="*/ 1010722 h 2456826"/>
              <a:gd name="connsiteX11" fmla="*/ 2310063 w 4866666"/>
              <a:gd name="connsiteY11" fmla="*/ 770091 h 2456826"/>
              <a:gd name="connsiteX12" fmla="*/ 2671010 w 4866666"/>
              <a:gd name="connsiteY12" fmla="*/ 373048 h 2456826"/>
              <a:gd name="connsiteX13" fmla="*/ 2803357 w 4866666"/>
              <a:gd name="connsiteY13" fmla="*/ 264764 h 2456826"/>
              <a:gd name="connsiteX14" fmla="*/ 2863515 w 4866666"/>
              <a:gd name="connsiteY14" fmla="*/ 228669 h 2456826"/>
              <a:gd name="connsiteX15" fmla="*/ 2923673 w 4866666"/>
              <a:gd name="connsiteY15" fmla="*/ 180543 h 2456826"/>
              <a:gd name="connsiteX16" fmla="*/ 3043989 w 4866666"/>
              <a:gd name="connsiteY16" fmla="*/ 120385 h 2456826"/>
              <a:gd name="connsiteX17" fmla="*/ 3164305 w 4866666"/>
              <a:gd name="connsiteY17" fmla="*/ 60227 h 2456826"/>
              <a:gd name="connsiteX18" fmla="*/ 3525252 w 4866666"/>
              <a:gd name="connsiteY18" fmla="*/ 69 h 2456826"/>
              <a:gd name="connsiteX19" fmla="*/ 3838073 w 4866666"/>
              <a:gd name="connsiteY19" fmla="*/ 72259 h 2456826"/>
              <a:gd name="connsiteX20" fmla="*/ 3910263 w 4866666"/>
              <a:gd name="connsiteY20" fmla="*/ 96322 h 2456826"/>
              <a:gd name="connsiteX21" fmla="*/ 3946357 w 4866666"/>
              <a:gd name="connsiteY21" fmla="*/ 108354 h 2456826"/>
              <a:gd name="connsiteX22" fmla="*/ 4018547 w 4866666"/>
              <a:gd name="connsiteY22" fmla="*/ 144448 h 2456826"/>
              <a:gd name="connsiteX23" fmla="*/ 4343400 w 4866666"/>
              <a:gd name="connsiteY23" fmla="*/ 397112 h 2456826"/>
              <a:gd name="connsiteX24" fmla="*/ 4391526 w 4866666"/>
              <a:gd name="connsiteY24" fmla="*/ 421175 h 2456826"/>
              <a:gd name="connsiteX25" fmla="*/ 4644189 w 4866666"/>
              <a:gd name="connsiteY25" fmla="*/ 733996 h 2456826"/>
              <a:gd name="connsiteX26" fmla="*/ 4764505 w 4866666"/>
              <a:gd name="connsiteY26" fmla="*/ 1010722 h 2456826"/>
              <a:gd name="connsiteX27" fmla="*/ 4812631 w 4866666"/>
              <a:gd name="connsiteY27" fmla="*/ 1155101 h 2456826"/>
              <a:gd name="connsiteX28" fmla="*/ 4860757 w 4866666"/>
              <a:gd name="connsiteY28" fmla="*/ 1684492 h 2456826"/>
              <a:gd name="connsiteX29" fmla="*/ 4668252 w 4866666"/>
              <a:gd name="connsiteY29" fmla="*/ 2189817 h 2456826"/>
              <a:gd name="connsiteX30" fmla="*/ 4487779 w 4866666"/>
              <a:gd name="connsiteY30" fmla="*/ 2394355 h 2456826"/>
              <a:gd name="connsiteX31" fmla="*/ 4186989 w 4866666"/>
              <a:gd name="connsiteY31" fmla="*/ 2454512 h 2456826"/>
              <a:gd name="connsiteX32" fmla="*/ 4042610 w 4866666"/>
              <a:gd name="connsiteY32" fmla="*/ 2442480 h 2456826"/>
              <a:gd name="connsiteX33" fmla="*/ 3886200 w 4866666"/>
              <a:gd name="connsiteY33" fmla="*/ 2418417 h 2456826"/>
              <a:gd name="connsiteX34" fmla="*/ 3753852 w 4866666"/>
              <a:gd name="connsiteY34" fmla="*/ 2382322 h 2456826"/>
              <a:gd name="connsiteX35" fmla="*/ 3573379 w 4866666"/>
              <a:gd name="connsiteY35" fmla="*/ 2310133 h 2456826"/>
              <a:gd name="connsiteX36" fmla="*/ 3140242 w 4866666"/>
              <a:gd name="connsiteY36" fmla="*/ 2093564 h 2456826"/>
              <a:gd name="connsiteX37" fmla="*/ 2695073 w 4866666"/>
              <a:gd name="connsiteY37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1888957 w 4866666"/>
              <a:gd name="connsiteY5" fmla="*/ 1359638 h 2456826"/>
              <a:gd name="connsiteX6" fmla="*/ 2021305 w 4866666"/>
              <a:gd name="connsiteY6" fmla="*/ 1263385 h 2456826"/>
              <a:gd name="connsiteX7" fmla="*/ 2069431 w 4866666"/>
              <a:gd name="connsiteY7" fmla="*/ 1191196 h 2456826"/>
              <a:gd name="connsiteX8" fmla="*/ 2129589 w 4866666"/>
              <a:gd name="connsiteY8" fmla="*/ 1106975 h 2456826"/>
              <a:gd name="connsiteX9" fmla="*/ 2177715 w 4866666"/>
              <a:gd name="connsiteY9" fmla="*/ 1010722 h 2456826"/>
              <a:gd name="connsiteX10" fmla="*/ 2310063 w 4866666"/>
              <a:gd name="connsiteY10" fmla="*/ 770091 h 2456826"/>
              <a:gd name="connsiteX11" fmla="*/ 2671010 w 4866666"/>
              <a:gd name="connsiteY11" fmla="*/ 373048 h 2456826"/>
              <a:gd name="connsiteX12" fmla="*/ 2803357 w 4866666"/>
              <a:gd name="connsiteY12" fmla="*/ 264764 h 2456826"/>
              <a:gd name="connsiteX13" fmla="*/ 2863515 w 4866666"/>
              <a:gd name="connsiteY13" fmla="*/ 228669 h 2456826"/>
              <a:gd name="connsiteX14" fmla="*/ 2923673 w 4866666"/>
              <a:gd name="connsiteY14" fmla="*/ 180543 h 2456826"/>
              <a:gd name="connsiteX15" fmla="*/ 3043989 w 4866666"/>
              <a:gd name="connsiteY15" fmla="*/ 120385 h 2456826"/>
              <a:gd name="connsiteX16" fmla="*/ 3164305 w 4866666"/>
              <a:gd name="connsiteY16" fmla="*/ 60227 h 2456826"/>
              <a:gd name="connsiteX17" fmla="*/ 3525252 w 4866666"/>
              <a:gd name="connsiteY17" fmla="*/ 69 h 2456826"/>
              <a:gd name="connsiteX18" fmla="*/ 3838073 w 4866666"/>
              <a:gd name="connsiteY18" fmla="*/ 72259 h 2456826"/>
              <a:gd name="connsiteX19" fmla="*/ 3910263 w 4866666"/>
              <a:gd name="connsiteY19" fmla="*/ 96322 h 2456826"/>
              <a:gd name="connsiteX20" fmla="*/ 3946357 w 4866666"/>
              <a:gd name="connsiteY20" fmla="*/ 108354 h 2456826"/>
              <a:gd name="connsiteX21" fmla="*/ 4018547 w 4866666"/>
              <a:gd name="connsiteY21" fmla="*/ 144448 h 2456826"/>
              <a:gd name="connsiteX22" fmla="*/ 4343400 w 4866666"/>
              <a:gd name="connsiteY22" fmla="*/ 397112 h 2456826"/>
              <a:gd name="connsiteX23" fmla="*/ 4391526 w 4866666"/>
              <a:gd name="connsiteY23" fmla="*/ 421175 h 2456826"/>
              <a:gd name="connsiteX24" fmla="*/ 4644189 w 4866666"/>
              <a:gd name="connsiteY24" fmla="*/ 733996 h 2456826"/>
              <a:gd name="connsiteX25" fmla="*/ 4764505 w 4866666"/>
              <a:gd name="connsiteY25" fmla="*/ 1010722 h 2456826"/>
              <a:gd name="connsiteX26" fmla="*/ 4812631 w 4866666"/>
              <a:gd name="connsiteY26" fmla="*/ 1155101 h 2456826"/>
              <a:gd name="connsiteX27" fmla="*/ 4860757 w 4866666"/>
              <a:gd name="connsiteY27" fmla="*/ 1684492 h 2456826"/>
              <a:gd name="connsiteX28" fmla="*/ 4668252 w 4866666"/>
              <a:gd name="connsiteY28" fmla="*/ 2189817 h 2456826"/>
              <a:gd name="connsiteX29" fmla="*/ 4487779 w 4866666"/>
              <a:gd name="connsiteY29" fmla="*/ 2394355 h 2456826"/>
              <a:gd name="connsiteX30" fmla="*/ 4186989 w 4866666"/>
              <a:gd name="connsiteY30" fmla="*/ 2454512 h 2456826"/>
              <a:gd name="connsiteX31" fmla="*/ 4042610 w 4866666"/>
              <a:gd name="connsiteY31" fmla="*/ 2442480 h 2456826"/>
              <a:gd name="connsiteX32" fmla="*/ 3886200 w 4866666"/>
              <a:gd name="connsiteY32" fmla="*/ 2418417 h 2456826"/>
              <a:gd name="connsiteX33" fmla="*/ 3753852 w 4866666"/>
              <a:gd name="connsiteY33" fmla="*/ 2382322 h 2456826"/>
              <a:gd name="connsiteX34" fmla="*/ 3573379 w 4866666"/>
              <a:gd name="connsiteY34" fmla="*/ 2310133 h 2456826"/>
              <a:gd name="connsiteX35" fmla="*/ 3140242 w 4866666"/>
              <a:gd name="connsiteY35" fmla="*/ 2093564 h 2456826"/>
              <a:gd name="connsiteX36" fmla="*/ 2695073 w 4866666"/>
              <a:gd name="connsiteY36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2021305 w 4866666"/>
              <a:gd name="connsiteY5" fmla="*/ 1263385 h 2456826"/>
              <a:gd name="connsiteX6" fmla="*/ 2069431 w 4866666"/>
              <a:gd name="connsiteY6" fmla="*/ 1191196 h 2456826"/>
              <a:gd name="connsiteX7" fmla="*/ 2129589 w 4866666"/>
              <a:gd name="connsiteY7" fmla="*/ 1106975 h 2456826"/>
              <a:gd name="connsiteX8" fmla="*/ 2177715 w 4866666"/>
              <a:gd name="connsiteY8" fmla="*/ 1010722 h 2456826"/>
              <a:gd name="connsiteX9" fmla="*/ 2310063 w 4866666"/>
              <a:gd name="connsiteY9" fmla="*/ 770091 h 2456826"/>
              <a:gd name="connsiteX10" fmla="*/ 2671010 w 4866666"/>
              <a:gd name="connsiteY10" fmla="*/ 373048 h 2456826"/>
              <a:gd name="connsiteX11" fmla="*/ 2803357 w 4866666"/>
              <a:gd name="connsiteY11" fmla="*/ 264764 h 2456826"/>
              <a:gd name="connsiteX12" fmla="*/ 2863515 w 4866666"/>
              <a:gd name="connsiteY12" fmla="*/ 228669 h 2456826"/>
              <a:gd name="connsiteX13" fmla="*/ 2923673 w 4866666"/>
              <a:gd name="connsiteY13" fmla="*/ 180543 h 2456826"/>
              <a:gd name="connsiteX14" fmla="*/ 3043989 w 4866666"/>
              <a:gd name="connsiteY14" fmla="*/ 120385 h 2456826"/>
              <a:gd name="connsiteX15" fmla="*/ 3164305 w 4866666"/>
              <a:gd name="connsiteY15" fmla="*/ 60227 h 2456826"/>
              <a:gd name="connsiteX16" fmla="*/ 3525252 w 4866666"/>
              <a:gd name="connsiteY16" fmla="*/ 69 h 2456826"/>
              <a:gd name="connsiteX17" fmla="*/ 3838073 w 4866666"/>
              <a:gd name="connsiteY17" fmla="*/ 72259 h 2456826"/>
              <a:gd name="connsiteX18" fmla="*/ 3910263 w 4866666"/>
              <a:gd name="connsiteY18" fmla="*/ 96322 h 2456826"/>
              <a:gd name="connsiteX19" fmla="*/ 3946357 w 4866666"/>
              <a:gd name="connsiteY19" fmla="*/ 108354 h 2456826"/>
              <a:gd name="connsiteX20" fmla="*/ 4018547 w 4866666"/>
              <a:gd name="connsiteY20" fmla="*/ 144448 h 2456826"/>
              <a:gd name="connsiteX21" fmla="*/ 4343400 w 4866666"/>
              <a:gd name="connsiteY21" fmla="*/ 397112 h 2456826"/>
              <a:gd name="connsiteX22" fmla="*/ 4391526 w 4866666"/>
              <a:gd name="connsiteY22" fmla="*/ 421175 h 2456826"/>
              <a:gd name="connsiteX23" fmla="*/ 4644189 w 4866666"/>
              <a:gd name="connsiteY23" fmla="*/ 733996 h 2456826"/>
              <a:gd name="connsiteX24" fmla="*/ 4764505 w 4866666"/>
              <a:gd name="connsiteY24" fmla="*/ 1010722 h 2456826"/>
              <a:gd name="connsiteX25" fmla="*/ 4812631 w 4866666"/>
              <a:gd name="connsiteY25" fmla="*/ 1155101 h 2456826"/>
              <a:gd name="connsiteX26" fmla="*/ 4860757 w 4866666"/>
              <a:gd name="connsiteY26" fmla="*/ 1684492 h 2456826"/>
              <a:gd name="connsiteX27" fmla="*/ 4668252 w 4866666"/>
              <a:gd name="connsiteY27" fmla="*/ 2189817 h 2456826"/>
              <a:gd name="connsiteX28" fmla="*/ 4487779 w 4866666"/>
              <a:gd name="connsiteY28" fmla="*/ 2394355 h 2456826"/>
              <a:gd name="connsiteX29" fmla="*/ 4186989 w 4866666"/>
              <a:gd name="connsiteY29" fmla="*/ 2454512 h 2456826"/>
              <a:gd name="connsiteX30" fmla="*/ 4042610 w 4866666"/>
              <a:gd name="connsiteY30" fmla="*/ 2442480 h 2456826"/>
              <a:gd name="connsiteX31" fmla="*/ 3886200 w 4866666"/>
              <a:gd name="connsiteY31" fmla="*/ 2418417 h 2456826"/>
              <a:gd name="connsiteX32" fmla="*/ 3753852 w 4866666"/>
              <a:gd name="connsiteY32" fmla="*/ 2382322 h 2456826"/>
              <a:gd name="connsiteX33" fmla="*/ 3573379 w 4866666"/>
              <a:gd name="connsiteY33" fmla="*/ 2310133 h 2456826"/>
              <a:gd name="connsiteX34" fmla="*/ 3140242 w 4866666"/>
              <a:gd name="connsiteY34" fmla="*/ 2093564 h 2456826"/>
              <a:gd name="connsiteX35" fmla="*/ 2695073 w 4866666"/>
              <a:gd name="connsiteY35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2021305 w 4866666"/>
              <a:gd name="connsiteY5" fmla="*/ 1263385 h 2456826"/>
              <a:gd name="connsiteX6" fmla="*/ 2069431 w 4866666"/>
              <a:gd name="connsiteY6" fmla="*/ 1191196 h 2456826"/>
              <a:gd name="connsiteX7" fmla="*/ 2129589 w 4866666"/>
              <a:gd name="connsiteY7" fmla="*/ 1106975 h 2456826"/>
              <a:gd name="connsiteX8" fmla="*/ 2177715 w 4866666"/>
              <a:gd name="connsiteY8" fmla="*/ 1010722 h 2456826"/>
              <a:gd name="connsiteX9" fmla="*/ 2310063 w 4866666"/>
              <a:gd name="connsiteY9" fmla="*/ 770091 h 2456826"/>
              <a:gd name="connsiteX10" fmla="*/ 2671010 w 4866666"/>
              <a:gd name="connsiteY10" fmla="*/ 373048 h 2456826"/>
              <a:gd name="connsiteX11" fmla="*/ 2803357 w 4866666"/>
              <a:gd name="connsiteY11" fmla="*/ 264764 h 2456826"/>
              <a:gd name="connsiteX12" fmla="*/ 2863515 w 4866666"/>
              <a:gd name="connsiteY12" fmla="*/ 228669 h 2456826"/>
              <a:gd name="connsiteX13" fmla="*/ 2923673 w 4866666"/>
              <a:gd name="connsiteY13" fmla="*/ 180543 h 2456826"/>
              <a:gd name="connsiteX14" fmla="*/ 3043989 w 4866666"/>
              <a:gd name="connsiteY14" fmla="*/ 120385 h 2456826"/>
              <a:gd name="connsiteX15" fmla="*/ 3164305 w 4866666"/>
              <a:gd name="connsiteY15" fmla="*/ 60227 h 2456826"/>
              <a:gd name="connsiteX16" fmla="*/ 3525252 w 4866666"/>
              <a:gd name="connsiteY16" fmla="*/ 69 h 2456826"/>
              <a:gd name="connsiteX17" fmla="*/ 3838073 w 4866666"/>
              <a:gd name="connsiteY17" fmla="*/ 72259 h 2456826"/>
              <a:gd name="connsiteX18" fmla="*/ 3910263 w 4866666"/>
              <a:gd name="connsiteY18" fmla="*/ 96322 h 2456826"/>
              <a:gd name="connsiteX19" fmla="*/ 4018547 w 4866666"/>
              <a:gd name="connsiteY19" fmla="*/ 144448 h 2456826"/>
              <a:gd name="connsiteX20" fmla="*/ 4343400 w 4866666"/>
              <a:gd name="connsiteY20" fmla="*/ 397112 h 2456826"/>
              <a:gd name="connsiteX21" fmla="*/ 4391526 w 4866666"/>
              <a:gd name="connsiteY21" fmla="*/ 421175 h 2456826"/>
              <a:gd name="connsiteX22" fmla="*/ 4644189 w 4866666"/>
              <a:gd name="connsiteY22" fmla="*/ 733996 h 2456826"/>
              <a:gd name="connsiteX23" fmla="*/ 4764505 w 4866666"/>
              <a:gd name="connsiteY23" fmla="*/ 1010722 h 2456826"/>
              <a:gd name="connsiteX24" fmla="*/ 4812631 w 4866666"/>
              <a:gd name="connsiteY24" fmla="*/ 1155101 h 2456826"/>
              <a:gd name="connsiteX25" fmla="*/ 4860757 w 4866666"/>
              <a:gd name="connsiteY25" fmla="*/ 1684492 h 2456826"/>
              <a:gd name="connsiteX26" fmla="*/ 4668252 w 4866666"/>
              <a:gd name="connsiteY26" fmla="*/ 2189817 h 2456826"/>
              <a:gd name="connsiteX27" fmla="*/ 4487779 w 4866666"/>
              <a:gd name="connsiteY27" fmla="*/ 2394355 h 2456826"/>
              <a:gd name="connsiteX28" fmla="*/ 4186989 w 4866666"/>
              <a:gd name="connsiteY28" fmla="*/ 2454512 h 2456826"/>
              <a:gd name="connsiteX29" fmla="*/ 4042610 w 4866666"/>
              <a:gd name="connsiteY29" fmla="*/ 2442480 h 2456826"/>
              <a:gd name="connsiteX30" fmla="*/ 3886200 w 4866666"/>
              <a:gd name="connsiteY30" fmla="*/ 2418417 h 2456826"/>
              <a:gd name="connsiteX31" fmla="*/ 3753852 w 4866666"/>
              <a:gd name="connsiteY31" fmla="*/ 2382322 h 2456826"/>
              <a:gd name="connsiteX32" fmla="*/ 3573379 w 4866666"/>
              <a:gd name="connsiteY32" fmla="*/ 2310133 h 2456826"/>
              <a:gd name="connsiteX33" fmla="*/ 3140242 w 4866666"/>
              <a:gd name="connsiteY33" fmla="*/ 2093564 h 2456826"/>
              <a:gd name="connsiteX34" fmla="*/ 2695073 w 4866666"/>
              <a:gd name="connsiteY34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2021305 w 4866666"/>
              <a:gd name="connsiteY5" fmla="*/ 1263385 h 2456826"/>
              <a:gd name="connsiteX6" fmla="*/ 2069431 w 4866666"/>
              <a:gd name="connsiteY6" fmla="*/ 1191196 h 2456826"/>
              <a:gd name="connsiteX7" fmla="*/ 2129589 w 4866666"/>
              <a:gd name="connsiteY7" fmla="*/ 1106975 h 2456826"/>
              <a:gd name="connsiteX8" fmla="*/ 2177715 w 4866666"/>
              <a:gd name="connsiteY8" fmla="*/ 1010722 h 2456826"/>
              <a:gd name="connsiteX9" fmla="*/ 2310063 w 4866666"/>
              <a:gd name="connsiteY9" fmla="*/ 770091 h 2456826"/>
              <a:gd name="connsiteX10" fmla="*/ 2671010 w 4866666"/>
              <a:gd name="connsiteY10" fmla="*/ 373048 h 2456826"/>
              <a:gd name="connsiteX11" fmla="*/ 2803357 w 4866666"/>
              <a:gd name="connsiteY11" fmla="*/ 264764 h 2456826"/>
              <a:gd name="connsiteX12" fmla="*/ 2863515 w 4866666"/>
              <a:gd name="connsiteY12" fmla="*/ 228669 h 2456826"/>
              <a:gd name="connsiteX13" fmla="*/ 2923673 w 4866666"/>
              <a:gd name="connsiteY13" fmla="*/ 180543 h 2456826"/>
              <a:gd name="connsiteX14" fmla="*/ 3043989 w 4866666"/>
              <a:gd name="connsiteY14" fmla="*/ 120385 h 2456826"/>
              <a:gd name="connsiteX15" fmla="*/ 3164305 w 4866666"/>
              <a:gd name="connsiteY15" fmla="*/ 60227 h 2456826"/>
              <a:gd name="connsiteX16" fmla="*/ 3525252 w 4866666"/>
              <a:gd name="connsiteY16" fmla="*/ 69 h 2456826"/>
              <a:gd name="connsiteX17" fmla="*/ 3838073 w 4866666"/>
              <a:gd name="connsiteY17" fmla="*/ 72259 h 2456826"/>
              <a:gd name="connsiteX18" fmla="*/ 3910263 w 4866666"/>
              <a:gd name="connsiteY18" fmla="*/ 96322 h 2456826"/>
              <a:gd name="connsiteX19" fmla="*/ 4343400 w 4866666"/>
              <a:gd name="connsiteY19" fmla="*/ 397112 h 2456826"/>
              <a:gd name="connsiteX20" fmla="*/ 4391526 w 4866666"/>
              <a:gd name="connsiteY20" fmla="*/ 421175 h 2456826"/>
              <a:gd name="connsiteX21" fmla="*/ 4644189 w 4866666"/>
              <a:gd name="connsiteY21" fmla="*/ 733996 h 2456826"/>
              <a:gd name="connsiteX22" fmla="*/ 4764505 w 4866666"/>
              <a:gd name="connsiteY22" fmla="*/ 1010722 h 2456826"/>
              <a:gd name="connsiteX23" fmla="*/ 4812631 w 4866666"/>
              <a:gd name="connsiteY23" fmla="*/ 1155101 h 2456826"/>
              <a:gd name="connsiteX24" fmla="*/ 4860757 w 4866666"/>
              <a:gd name="connsiteY24" fmla="*/ 1684492 h 2456826"/>
              <a:gd name="connsiteX25" fmla="*/ 4668252 w 4866666"/>
              <a:gd name="connsiteY25" fmla="*/ 2189817 h 2456826"/>
              <a:gd name="connsiteX26" fmla="*/ 4487779 w 4866666"/>
              <a:gd name="connsiteY26" fmla="*/ 2394355 h 2456826"/>
              <a:gd name="connsiteX27" fmla="*/ 4186989 w 4866666"/>
              <a:gd name="connsiteY27" fmla="*/ 2454512 h 2456826"/>
              <a:gd name="connsiteX28" fmla="*/ 4042610 w 4866666"/>
              <a:gd name="connsiteY28" fmla="*/ 2442480 h 2456826"/>
              <a:gd name="connsiteX29" fmla="*/ 3886200 w 4866666"/>
              <a:gd name="connsiteY29" fmla="*/ 2418417 h 2456826"/>
              <a:gd name="connsiteX30" fmla="*/ 3753852 w 4866666"/>
              <a:gd name="connsiteY30" fmla="*/ 2382322 h 2456826"/>
              <a:gd name="connsiteX31" fmla="*/ 3573379 w 4866666"/>
              <a:gd name="connsiteY31" fmla="*/ 2310133 h 2456826"/>
              <a:gd name="connsiteX32" fmla="*/ 3140242 w 4866666"/>
              <a:gd name="connsiteY32" fmla="*/ 2093564 h 2456826"/>
              <a:gd name="connsiteX33" fmla="*/ 2695073 w 4866666"/>
              <a:gd name="connsiteY33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2021305 w 4866666"/>
              <a:gd name="connsiteY5" fmla="*/ 1263385 h 2456826"/>
              <a:gd name="connsiteX6" fmla="*/ 2069431 w 4866666"/>
              <a:gd name="connsiteY6" fmla="*/ 1191196 h 2456826"/>
              <a:gd name="connsiteX7" fmla="*/ 2129589 w 4866666"/>
              <a:gd name="connsiteY7" fmla="*/ 1106975 h 2456826"/>
              <a:gd name="connsiteX8" fmla="*/ 2177715 w 4866666"/>
              <a:gd name="connsiteY8" fmla="*/ 1010722 h 2456826"/>
              <a:gd name="connsiteX9" fmla="*/ 2310063 w 4866666"/>
              <a:gd name="connsiteY9" fmla="*/ 770091 h 2456826"/>
              <a:gd name="connsiteX10" fmla="*/ 2671010 w 4866666"/>
              <a:gd name="connsiteY10" fmla="*/ 373048 h 2456826"/>
              <a:gd name="connsiteX11" fmla="*/ 2803357 w 4866666"/>
              <a:gd name="connsiteY11" fmla="*/ 264764 h 2456826"/>
              <a:gd name="connsiteX12" fmla="*/ 2863515 w 4866666"/>
              <a:gd name="connsiteY12" fmla="*/ 228669 h 2456826"/>
              <a:gd name="connsiteX13" fmla="*/ 2923673 w 4866666"/>
              <a:gd name="connsiteY13" fmla="*/ 180543 h 2456826"/>
              <a:gd name="connsiteX14" fmla="*/ 3043989 w 4866666"/>
              <a:gd name="connsiteY14" fmla="*/ 120385 h 2456826"/>
              <a:gd name="connsiteX15" fmla="*/ 3164305 w 4866666"/>
              <a:gd name="connsiteY15" fmla="*/ 60227 h 2456826"/>
              <a:gd name="connsiteX16" fmla="*/ 3525252 w 4866666"/>
              <a:gd name="connsiteY16" fmla="*/ 69 h 2456826"/>
              <a:gd name="connsiteX17" fmla="*/ 3838073 w 4866666"/>
              <a:gd name="connsiteY17" fmla="*/ 72259 h 2456826"/>
              <a:gd name="connsiteX18" fmla="*/ 3910263 w 4866666"/>
              <a:gd name="connsiteY18" fmla="*/ 96322 h 2456826"/>
              <a:gd name="connsiteX19" fmla="*/ 4343400 w 4866666"/>
              <a:gd name="connsiteY19" fmla="*/ 397112 h 2456826"/>
              <a:gd name="connsiteX20" fmla="*/ 4644189 w 4866666"/>
              <a:gd name="connsiteY20" fmla="*/ 733996 h 2456826"/>
              <a:gd name="connsiteX21" fmla="*/ 4764505 w 4866666"/>
              <a:gd name="connsiteY21" fmla="*/ 1010722 h 2456826"/>
              <a:gd name="connsiteX22" fmla="*/ 4812631 w 4866666"/>
              <a:gd name="connsiteY22" fmla="*/ 1155101 h 2456826"/>
              <a:gd name="connsiteX23" fmla="*/ 4860757 w 4866666"/>
              <a:gd name="connsiteY23" fmla="*/ 1684492 h 2456826"/>
              <a:gd name="connsiteX24" fmla="*/ 4668252 w 4866666"/>
              <a:gd name="connsiteY24" fmla="*/ 2189817 h 2456826"/>
              <a:gd name="connsiteX25" fmla="*/ 4487779 w 4866666"/>
              <a:gd name="connsiteY25" fmla="*/ 2394355 h 2456826"/>
              <a:gd name="connsiteX26" fmla="*/ 4186989 w 4866666"/>
              <a:gd name="connsiteY26" fmla="*/ 2454512 h 2456826"/>
              <a:gd name="connsiteX27" fmla="*/ 4042610 w 4866666"/>
              <a:gd name="connsiteY27" fmla="*/ 2442480 h 2456826"/>
              <a:gd name="connsiteX28" fmla="*/ 3886200 w 4866666"/>
              <a:gd name="connsiteY28" fmla="*/ 2418417 h 2456826"/>
              <a:gd name="connsiteX29" fmla="*/ 3753852 w 4866666"/>
              <a:gd name="connsiteY29" fmla="*/ 2382322 h 2456826"/>
              <a:gd name="connsiteX30" fmla="*/ 3573379 w 4866666"/>
              <a:gd name="connsiteY30" fmla="*/ 2310133 h 2456826"/>
              <a:gd name="connsiteX31" fmla="*/ 3140242 w 4866666"/>
              <a:gd name="connsiteY31" fmla="*/ 2093564 h 2456826"/>
              <a:gd name="connsiteX32" fmla="*/ 2695073 w 4866666"/>
              <a:gd name="connsiteY32" fmla="*/ 1792775 h 2456826"/>
              <a:gd name="connsiteX0" fmla="*/ 0 w 4866666"/>
              <a:gd name="connsiteY0" fmla="*/ 1215259 h 2456826"/>
              <a:gd name="connsiteX1" fmla="*/ 1419726 w 4866666"/>
              <a:gd name="connsiteY1" fmla="*/ 1407764 h 2456826"/>
              <a:gd name="connsiteX2" fmla="*/ 1552073 w 4866666"/>
              <a:gd name="connsiteY2" fmla="*/ 1419796 h 2456826"/>
              <a:gd name="connsiteX3" fmla="*/ 1744579 w 4866666"/>
              <a:gd name="connsiteY3" fmla="*/ 1407764 h 2456826"/>
              <a:gd name="connsiteX4" fmla="*/ 1852863 w 4866666"/>
              <a:gd name="connsiteY4" fmla="*/ 1383701 h 2456826"/>
              <a:gd name="connsiteX5" fmla="*/ 2021305 w 4866666"/>
              <a:gd name="connsiteY5" fmla="*/ 1263385 h 2456826"/>
              <a:gd name="connsiteX6" fmla="*/ 2069431 w 4866666"/>
              <a:gd name="connsiteY6" fmla="*/ 1191196 h 2456826"/>
              <a:gd name="connsiteX7" fmla="*/ 2129589 w 4866666"/>
              <a:gd name="connsiteY7" fmla="*/ 1106975 h 2456826"/>
              <a:gd name="connsiteX8" fmla="*/ 2177715 w 4866666"/>
              <a:gd name="connsiteY8" fmla="*/ 1010722 h 2456826"/>
              <a:gd name="connsiteX9" fmla="*/ 2310063 w 4866666"/>
              <a:gd name="connsiteY9" fmla="*/ 770091 h 2456826"/>
              <a:gd name="connsiteX10" fmla="*/ 2671010 w 4866666"/>
              <a:gd name="connsiteY10" fmla="*/ 373048 h 2456826"/>
              <a:gd name="connsiteX11" fmla="*/ 2803357 w 4866666"/>
              <a:gd name="connsiteY11" fmla="*/ 264764 h 2456826"/>
              <a:gd name="connsiteX12" fmla="*/ 2863515 w 4866666"/>
              <a:gd name="connsiteY12" fmla="*/ 228669 h 2456826"/>
              <a:gd name="connsiteX13" fmla="*/ 2923673 w 4866666"/>
              <a:gd name="connsiteY13" fmla="*/ 180543 h 2456826"/>
              <a:gd name="connsiteX14" fmla="*/ 3043989 w 4866666"/>
              <a:gd name="connsiteY14" fmla="*/ 120385 h 2456826"/>
              <a:gd name="connsiteX15" fmla="*/ 3164305 w 4866666"/>
              <a:gd name="connsiteY15" fmla="*/ 60227 h 2456826"/>
              <a:gd name="connsiteX16" fmla="*/ 3525252 w 4866666"/>
              <a:gd name="connsiteY16" fmla="*/ 69 h 2456826"/>
              <a:gd name="connsiteX17" fmla="*/ 3838073 w 4866666"/>
              <a:gd name="connsiteY17" fmla="*/ 72259 h 2456826"/>
              <a:gd name="connsiteX18" fmla="*/ 3910263 w 4866666"/>
              <a:gd name="connsiteY18" fmla="*/ 96322 h 2456826"/>
              <a:gd name="connsiteX19" fmla="*/ 4415589 w 4866666"/>
              <a:gd name="connsiteY19" fmla="*/ 373049 h 2456826"/>
              <a:gd name="connsiteX20" fmla="*/ 4644189 w 4866666"/>
              <a:gd name="connsiteY20" fmla="*/ 733996 h 2456826"/>
              <a:gd name="connsiteX21" fmla="*/ 4764505 w 4866666"/>
              <a:gd name="connsiteY21" fmla="*/ 1010722 h 2456826"/>
              <a:gd name="connsiteX22" fmla="*/ 4812631 w 4866666"/>
              <a:gd name="connsiteY22" fmla="*/ 1155101 h 2456826"/>
              <a:gd name="connsiteX23" fmla="*/ 4860757 w 4866666"/>
              <a:gd name="connsiteY23" fmla="*/ 1684492 h 2456826"/>
              <a:gd name="connsiteX24" fmla="*/ 4668252 w 4866666"/>
              <a:gd name="connsiteY24" fmla="*/ 2189817 h 2456826"/>
              <a:gd name="connsiteX25" fmla="*/ 4487779 w 4866666"/>
              <a:gd name="connsiteY25" fmla="*/ 2394355 h 2456826"/>
              <a:gd name="connsiteX26" fmla="*/ 4186989 w 4866666"/>
              <a:gd name="connsiteY26" fmla="*/ 2454512 h 2456826"/>
              <a:gd name="connsiteX27" fmla="*/ 4042610 w 4866666"/>
              <a:gd name="connsiteY27" fmla="*/ 2442480 h 2456826"/>
              <a:gd name="connsiteX28" fmla="*/ 3886200 w 4866666"/>
              <a:gd name="connsiteY28" fmla="*/ 2418417 h 2456826"/>
              <a:gd name="connsiteX29" fmla="*/ 3753852 w 4866666"/>
              <a:gd name="connsiteY29" fmla="*/ 2382322 h 2456826"/>
              <a:gd name="connsiteX30" fmla="*/ 3573379 w 4866666"/>
              <a:gd name="connsiteY30" fmla="*/ 2310133 h 2456826"/>
              <a:gd name="connsiteX31" fmla="*/ 3140242 w 4866666"/>
              <a:gd name="connsiteY31" fmla="*/ 2093564 h 2456826"/>
              <a:gd name="connsiteX32" fmla="*/ 2695073 w 4866666"/>
              <a:gd name="connsiteY32" fmla="*/ 1792775 h 2456826"/>
              <a:gd name="connsiteX0" fmla="*/ 0 w 4866666"/>
              <a:gd name="connsiteY0" fmla="*/ 1215726 h 2457293"/>
              <a:gd name="connsiteX1" fmla="*/ 1419726 w 4866666"/>
              <a:gd name="connsiteY1" fmla="*/ 1408231 h 2457293"/>
              <a:gd name="connsiteX2" fmla="*/ 1552073 w 4866666"/>
              <a:gd name="connsiteY2" fmla="*/ 1420263 h 2457293"/>
              <a:gd name="connsiteX3" fmla="*/ 1744579 w 4866666"/>
              <a:gd name="connsiteY3" fmla="*/ 1408231 h 2457293"/>
              <a:gd name="connsiteX4" fmla="*/ 1852863 w 4866666"/>
              <a:gd name="connsiteY4" fmla="*/ 1384168 h 2457293"/>
              <a:gd name="connsiteX5" fmla="*/ 2021305 w 4866666"/>
              <a:gd name="connsiteY5" fmla="*/ 1263852 h 2457293"/>
              <a:gd name="connsiteX6" fmla="*/ 2069431 w 4866666"/>
              <a:gd name="connsiteY6" fmla="*/ 1191663 h 2457293"/>
              <a:gd name="connsiteX7" fmla="*/ 2129589 w 4866666"/>
              <a:gd name="connsiteY7" fmla="*/ 1107442 h 2457293"/>
              <a:gd name="connsiteX8" fmla="*/ 2177715 w 4866666"/>
              <a:gd name="connsiteY8" fmla="*/ 1011189 h 2457293"/>
              <a:gd name="connsiteX9" fmla="*/ 2310063 w 4866666"/>
              <a:gd name="connsiteY9" fmla="*/ 770558 h 2457293"/>
              <a:gd name="connsiteX10" fmla="*/ 2671010 w 4866666"/>
              <a:gd name="connsiteY10" fmla="*/ 373515 h 2457293"/>
              <a:gd name="connsiteX11" fmla="*/ 2803357 w 4866666"/>
              <a:gd name="connsiteY11" fmla="*/ 265231 h 2457293"/>
              <a:gd name="connsiteX12" fmla="*/ 2863515 w 4866666"/>
              <a:gd name="connsiteY12" fmla="*/ 229136 h 2457293"/>
              <a:gd name="connsiteX13" fmla="*/ 2923673 w 4866666"/>
              <a:gd name="connsiteY13" fmla="*/ 181010 h 2457293"/>
              <a:gd name="connsiteX14" fmla="*/ 3043989 w 4866666"/>
              <a:gd name="connsiteY14" fmla="*/ 120852 h 2457293"/>
              <a:gd name="connsiteX15" fmla="*/ 3164305 w 4866666"/>
              <a:gd name="connsiteY15" fmla="*/ 60694 h 2457293"/>
              <a:gd name="connsiteX16" fmla="*/ 3525252 w 4866666"/>
              <a:gd name="connsiteY16" fmla="*/ 536 h 2457293"/>
              <a:gd name="connsiteX17" fmla="*/ 3910263 w 4866666"/>
              <a:gd name="connsiteY17" fmla="*/ 96789 h 2457293"/>
              <a:gd name="connsiteX18" fmla="*/ 4415589 w 4866666"/>
              <a:gd name="connsiteY18" fmla="*/ 373516 h 2457293"/>
              <a:gd name="connsiteX19" fmla="*/ 4644189 w 4866666"/>
              <a:gd name="connsiteY19" fmla="*/ 734463 h 2457293"/>
              <a:gd name="connsiteX20" fmla="*/ 4764505 w 4866666"/>
              <a:gd name="connsiteY20" fmla="*/ 1011189 h 2457293"/>
              <a:gd name="connsiteX21" fmla="*/ 4812631 w 4866666"/>
              <a:gd name="connsiteY21" fmla="*/ 1155568 h 2457293"/>
              <a:gd name="connsiteX22" fmla="*/ 4860757 w 4866666"/>
              <a:gd name="connsiteY22" fmla="*/ 1684959 h 2457293"/>
              <a:gd name="connsiteX23" fmla="*/ 4668252 w 4866666"/>
              <a:gd name="connsiteY23" fmla="*/ 2190284 h 2457293"/>
              <a:gd name="connsiteX24" fmla="*/ 4487779 w 4866666"/>
              <a:gd name="connsiteY24" fmla="*/ 2394822 h 2457293"/>
              <a:gd name="connsiteX25" fmla="*/ 4186989 w 4866666"/>
              <a:gd name="connsiteY25" fmla="*/ 2454979 h 2457293"/>
              <a:gd name="connsiteX26" fmla="*/ 4042610 w 4866666"/>
              <a:gd name="connsiteY26" fmla="*/ 2442947 h 2457293"/>
              <a:gd name="connsiteX27" fmla="*/ 3886200 w 4866666"/>
              <a:gd name="connsiteY27" fmla="*/ 2418884 h 2457293"/>
              <a:gd name="connsiteX28" fmla="*/ 3753852 w 4866666"/>
              <a:gd name="connsiteY28" fmla="*/ 2382789 h 2457293"/>
              <a:gd name="connsiteX29" fmla="*/ 3573379 w 4866666"/>
              <a:gd name="connsiteY29" fmla="*/ 2310600 h 2457293"/>
              <a:gd name="connsiteX30" fmla="*/ 3140242 w 4866666"/>
              <a:gd name="connsiteY30" fmla="*/ 2094031 h 2457293"/>
              <a:gd name="connsiteX31" fmla="*/ 2695073 w 4866666"/>
              <a:gd name="connsiteY31" fmla="*/ 1793242 h 2457293"/>
              <a:gd name="connsiteX0" fmla="*/ 0 w 4868548"/>
              <a:gd name="connsiteY0" fmla="*/ 1215726 h 2457293"/>
              <a:gd name="connsiteX1" fmla="*/ 1419726 w 4868548"/>
              <a:gd name="connsiteY1" fmla="*/ 1408231 h 2457293"/>
              <a:gd name="connsiteX2" fmla="*/ 1552073 w 4868548"/>
              <a:gd name="connsiteY2" fmla="*/ 1420263 h 2457293"/>
              <a:gd name="connsiteX3" fmla="*/ 1744579 w 4868548"/>
              <a:gd name="connsiteY3" fmla="*/ 1408231 h 2457293"/>
              <a:gd name="connsiteX4" fmla="*/ 1852863 w 4868548"/>
              <a:gd name="connsiteY4" fmla="*/ 1384168 h 2457293"/>
              <a:gd name="connsiteX5" fmla="*/ 2021305 w 4868548"/>
              <a:gd name="connsiteY5" fmla="*/ 1263852 h 2457293"/>
              <a:gd name="connsiteX6" fmla="*/ 2069431 w 4868548"/>
              <a:gd name="connsiteY6" fmla="*/ 1191663 h 2457293"/>
              <a:gd name="connsiteX7" fmla="*/ 2129589 w 4868548"/>
              <a:gd name="connsiteY7" fmla="*/ 1107442 h 2457293"/>
              <a:gd name="connsiteX8" fmla="*/ 2177715 w 4868548"/>
              <a:gd name="connsiteY8" fmla="*/ 1011189 h 2457293"/>
              <a:gd name="connsiteX9" fmla="*/ 2310063 w 4868548"/>
              <a:gd name="connsiteY9" fmla="*/ 770558 h 2457293"/>
              <a:gd name="connsiteX10" fmla="*/ 2671010 w 4868548"/>
              <a:gd name="connsiteY10" fmla="*/ 373515 h 2457293"/>
              <a:gd name="connsiteX11" fmla="*/ 2803357 w 4868548"/>
              <a:gd name="connsiteY11" fmla="*/ 265231 h 2457293"/>
              <a:gd name="connsiteX12" fmla="*/ 2863515 w 4868548"/>
              <a:gd name="connsiteY12" fmla="*/ 229136 h 2457293"/>
              <a:gd name="connsiteX13" fmla="*/ 2923673 w 4868548"/>
              <a:gd name="connsiteY13" fmla="*/ 181010 h 2457293"/>
              <a:gd name="connsiteX14" fmla="*/ 3043989 w 4868548"/>
              <a:gd name="connsiteY14" fmla="*/ 120852 h 2457293"/>
              <a:gd name="connsiteX15" fmla="*/ 3164305 w 4868548"/>
              <a:gd name="connsiteY15" fmla="*/ 60694 h 2457293"/>
              <a:gd name="connsiteX16" fmla="*/ 3525252 w 4868548"/>
              <a:gd name="connsiteY16" fmla="*/ 536 h 2457293"/>
              <a:gd name="connsiteX17" fmla="*/ 3910263 w 4868548"/>
              <a:gd name="connsiteY17" fmla="*/ 96789 h 2457293"/>
              <a:gd name="connsiteX18" fmla="*/ 4415589 w 4868548"/>
              <a:gd name="connsiteY18" fmla="*/ 373516 h 2457293"/>
              <a:gd name="connsiteX19" fmla="*/ 4644189 w 4868548"/>
              <a:gd name="connsiteY19" fmla="*/ 734463 h 2457293"/>
              <a:gd name="connsiteX20" fmla="*/ 4812631 w 4868548"/>
              <a:gd name="connsiteY20" fmla="*/ 1155568 h 2457293"/>
              <a:gd name="connsiteX21" fmla="*/ 4860757 w 4868548"/>
              <a:gd name="connsiteY21" fmla="*/ 1684959 h 2457293"/>
              <a:gd name="connsiteX22" fmla="*/ 4668252 w 4868548"/>
              <a:gd name="connsiteY22" fmla="*/ 2190284 h 2457293"/>
              <a:gd name="connsiteX23" fmla="*/ 4487779 w 4868548"/>
              <a:gd name="connsiteY23" fmla="*/ 2394822 h 2457293"/>
              <a:gd name="connsiteX24" fmla="*/ 4186989 w 4868548"/>
              <a:gd name="connsiteY24" fmla="*/ 2454979 h 2457293"/>
              <a:gd name="connsiteX25" fmla="*/ 4042610 w 4868548"/>
              <a:gd name="connsiteY25" fmla="*/ 2442947 h 2457293"/>
              <a:gd name="connsiteX26" fmla="*/ 3886200 w 4868548"/>
              <a:gd name="connsiteY26" fmla="*/ 2418884 h 2457293"/>
              <a:gd name="connsiteX27" fmla="*/ 3753852 w 4868548"/>
              <a:gd name="connsiteY27" fmla="*/ 2382789 h 2457293"/>
              <a:gd name="connsiteX28" fmla="*/ 3573379 w 4868548"/>
              <a:gd name="connsiteY28" fmla="*/ 2310600 h 2457293"/>
              <a:gd name="connsiteX29" fmla="*/ 3140242 w 4868548"/>
              <a:gd name="connsiteY29" fmla="*/ 2094031 h 2457293"/>
              <a:gd name="connsiteX30" fmla="*/ 2695073 w 4868548"/>
              <a:gd name="connsiteY30" fmla="*/ 1793242 h 2457293"/>
              <a:gd name="connsiteX0" fmla="*/ 0 w 4868548"/>
              <a:gd name="connsiteY0" fmla="*/ 1215726 h 2457293"/>
              <a:gd name="connsiteX1" fmla="*/ 1419726 w 4868548"/>
              <a:gd name="connsiteY1" fmla="*/ 1408231 h 2457293"/>
              <a:gd name="connsiteX2" fmla="*/ 1552073 w 4868548"/>
              <a:gd name="connsiteY2" fmla="*/ 1420263 h 2457293"/>
              <a:gd name="connsiteX3" fmla="*/ 1744579 w 4868548"/>
              <a:gd name="connsiteY3" fmla="*/ 1408231 h 2457293"/>
              <a:gd name="connsiteX4" fmla="*/ 1852863 w 4868548"/>
              <a:gd name="connsiteY4" fmla="*/ 1384168 h 2457293"/>
              <a:gd name="connsiteX5" fmla="*/ 2021305 w 4868548"/>
              <a:gd name="connsiteY5" fmla="*/ 1263852 h 2457293"/>
              <a:gd name="connsiteX6" fmla="*/ 2069431 w 4868548"/>
              <a:gd name="connsiteY6" fmla="*/ 1191663 h 2457293"/>
              <a:gd name="connsiteX7" fmla="*/ 2129589 w 4868548"/>
              <a:gd name="connsiteY7" fmla="*/ 1107442 h 2457293"/>
              <a:gd name="connsiteX8" fmla="*/ 2177715 w 4868548"/>
              <a:gd name="connsiteY8" fmla="*/ 1011189 h 2457293"/>
              <a:gd name="connsiteX9" fmla="*/ 2310063 w 4868548"/>
              <a:gd name="connsiteY9" fmla="*/ 770558 h 2457293"/>
              <a:gd name="connsiteX10" fmla="*/ 2671010 w 4868548"/>
              <a:gd name="connsiteY10" fmla="*/ 373515 h 2457293"/>
              <a:gd name="connsiteX11" fmla="*/ 2803357 w 4868548"/>
              <a:gd name="connsiteY11" fmla="*/ 265231 h 2457293"/>
              <a:gd name="connsiteX12" fmla="*/ 2863515 w 4868548"/>
              <a:gd name="connsiteY12" fmla="*/ 229136 h 2457293"/>
              <a:gd name="connsiteX13" fmla="*/ 2923673 w 4868548"/>
              <a:gd name="connsiteY13" fmla="*/ 181010 h 2457293"/>
              <a:gd name="connsiteX14" fmla="*/ 3043989 w 4868548"/>
              <a:gd name="connsiteY14" fmla="*/ 120852 h 2457293"/>
              <a:gd name="connsiteX15" fmla="*/ 3164305 w 4868548"/>
              <a:gd name="connsiteY15" fmla="*/ 60694 h 2457293"/>
              <a:gd name="connsiteX16" fmla="*/ 3525252 w 4868548"/>
              <a:gd name="connsiteY16" fmla="*/ 536 h 2457293"/>
              <a:gd name="connsiteX17" fmla="*/ 3910263 w 4868548"/>
              <a:gd name="connsiteY17" fmla="*/ 96789 h 2457293"/>
              <a:gd name="connsiteX18" fmla="*/ 4415589 w 4868548"/>
              <a:gd name="connsiteY18" fmla="*/ 373516 h 2457293"/>
              <a:gd name="connsiteX19" fmla="*/ 4644189 w 4868548"/>
              <a:gd name="connsiteY19" fmla="*/ 734463 h 2457293"/>
              <a:gd name="connsiteX20" fmla="*/ 4812631 w 4868548"/>
              <a:gd name="connsiteY20" fmla="*/ 1155568 h 2457293"/>
              <a:gd name="connsiteX21" fmla="*/ 4860757 w 4868548"/>
              <a:gd name="connsiteY21" fmla="*/ 1684959 h 2457293"/>
              <a:gd name="connsiteX22" fmla="*/ 4668252 w 4868548"/>
              <a:gd name="connsiteY22" fmla="*/ 2190284 h 2457293"/>
              <a:gd name="connsiteX23" fmla="*/ 4487779 w 4868548"/>
              <a:gd name="connsiteY23" fmla="*/ 2394822 h 2457293"/>
              <a:gd name="connsiteX24" fmla="*/ 4186989 w 4868548"/>
              <a:gd name="connsiteY24" fmla="*/ 2454979 h 2457293"/>
              <a:gd name="connsiteX25" fmla="*/ 4042610 w 4868548"/>
              <a:gd name="connsiteY25" fmla="*/ 2442947 h 2457293"/>
              <a:gd name="connsiteX26" fmla="*/ 3886200 w 4868548"/>
              <a:gd name="connsiteY26" fmla="*/ 2418884 h 2457293"/>
              <a:gd name="connsiteX27" fmla="*/ 3753852 w 4868548"/>
              <a:gd name="connsiteY27" fmla="*/ 2382789 h 2457293"/>
              <a:gd name="connsiteX28" fmla="*/ 3573379 w 4868548"/>
              <a:gd name="connsiteY28" fmla="*/ 2310600 h 2457293"/>
              <a:gd name="connsiteX29" fmla="*/ 3140242 w 4868548"/>
              <a:gd name="connsiteY29" fmla="*/ 2094031 h 2457293"/>
              <a:gd name="connsiteX30" fmla="*/ 2695073 w 4868548"/>
              <a:gd name="connsiteY30" fmla="*/ 1793242 h 2457293"/>
              <a:gd name="connsiteX0" fmla="*/ 0 w 4868548"/>
              <a:gd name="connsiteY0" fmla="*/ 1215726 h 2457293"/>
              <a:gd name="connsiteX1" fmla="*/ 1419726 w 4868548"/>
              <a:gd name="connsiteY1" fmla="*/ 1408231 h 2457293"/>
              <a:gd name="connsiteX2" fmla="*/ 1552073 w 4868548"/>
              <a:gd name="connsiteY2" fmla="*/ 1420263 h 2457293"/>
              <a:gd name="connsiteX3" fmla="*/ 1744579 w 4868548"/>
              <a:gd name="connsiteY3" fmla="*/ 1408231 h 2457293"/>
              <a:gd name="connsiteX4" fmla="*/ 1852863 w 4868548"/>
              <a:gd name="connsiteY4" fmla="*/ 1384168 h 2457293"/>
              <a:gd name="connsiteX5" fmla="*/ 2021305 w 4868548"/>
              <a:gd name="connsiteY5" fmla="*/ 1263852 h 2457293"/>
              <a:gd name="connsiteX6" fmla="*/ 2069431 w 4868548"/>
              <a:gd name="connsiteY6" fmla="*/ 1191663 h 2457293"/>
              <a:gd name="connsiteX7" fmla="*/ 2129589 w 4868548"/>
              <a:gd name="connsiteY7" fmla="*/ 1107442 h 2457293"/>
              <a:gd name="connsiteX8" fmla="*/ 2177715 w 4868548"/>
              <a:gd name="connsiteY8" fmla="*/ 1011189 h 2457293"/>
              <a:gd name="connsiteX9" fmla="*/ 2310063 w 4868548"/>
              <a:gd name="connsiteY9" fmla="*/ 770558 h 2457293"/>
              <a:gd name="connsiteX10" fmla="*/ 2671010 w 4868548"/>
              <a:gd name="connsiteY10" fmla="*/ 373515 h 2457293"/>
              <a:gd name="connsiteX11" fmla="*/ 2803357 w 4868548"/>
              <a:gd name="connsiteY11" fmla="*/ 265231 h 2457293"/>
              <a:gd name="connsiteX12" fmla="*/ 2863515 w 4868548"/>
              <a:gd name="connsiteY12" fmla="*/ 229136 h 2457293"/>
              <a:gd name="connsiteX13" fmla="*/ 2923673 w 4868548"/>
              <a:gd name="connsiteY13" fmla="*/ 181010 h 2457293"/>
              <a:gd name="connsiteX14" fmla="*/ 3043989 w 4868548"/>
              <a:gd name="connsiteY14" fmla="*/ 120852 h 2457293"/>
              <a:gd name="connsiteX15" fmla="*/ 3164305 w 4868548"/>
              <a:gd name="connsiteY15" fmla="*/ 60694 h 2457293"/>
              <a:gd name="connsiteX16" fmla="*/ 3525252 w 4868548"/>
              <a:gd name="connsiteY16" fmla="*/ 536 h 2457293"/>
              <a:gd name="connsiteX17" fmla="*/ 3910263 w 4868548"/>
              <a:gd name="connsiteY17" fmla="*/ 96789 h 2457293"/>
              <a:gd name="connsiteX18" fmla="*/ 4415589 w 4868548"/>
              <a:gd name="connsiteY18" fmla="*/ 373516 h 2457293"/>
              <a:gd name="connsiteX19" fmla="*/ 4644189 w 4868548"/>
              <a:gd name="connsiteY19" fmla="*/ 734463 h 2457293"/>
              <a:gd name="connsiteX20" fmla="*/ 4812631 w 4868548"/>
              <a:gd name="connsiteY20" fmla="*/ 1155568 h 2457293"/>
              <a:gd name="connsiteX21" fmla="*/ 4860757 w 4868548"/>
              <a:gd name="connsiteY21" fmla="*/ 1684959 h 2457293"/>
              <a:gd name="connsiteX22" fmla="*/ 4668252 w 4868548"/>
              <a:gd name="connsiteY22" fmla="*/ 2190284 h 2457293"/>
              <a:gd name="connsiteX23" fmla="*/ 4487779 w 4868548"/>
              <a:gd name="connsiteY23" fmla="*/ 2394822 h 2457293"/>
              <a:gd name="connsiteX24" fmla="*/ 4186989 w 4868548"/>
              <a:gd name="connsiteY24" fmla="*/ 2454979 h 2457293"/>
              <a:gd name="connsiteX25" fmla="*/ 4042610 w 4868548"/>
              <a:gd name="connsiteY25" fmla="*/ 2442947 h 2457293"/>
              <a:gd name="connsiteX26" fmla="*/ 3886200 w 4868548"/>
              <a:gd name="connsiteY26" fmla="*/ 2418884 h 2457293"/>
              <a:gd name="connsiteX27" fmla="*/ 3753852 w 4868548"/>
              <a:gd name="connsiteY27" fmla="*/ 2382789 h 2457293"/>
              <a:gd name="connsiteX28" fmla="*/ 3573379 w 4868548"/>
              <a:gd name="connsiteY28" fmla="*/ 2310600 h 2457293"/>
              <a:gd name="connsiteX29" fmla="*/ 3140242 w 4868548"/>
              <a:gd name="connsiteY29" fmla="*/ 2094031 h 2457293"/>
              <a:gd name="connsiteX30" fmla="*/ 2695073 w 4868548"/>
              <a:gd name="connsiteY30" fmla="*/ 1793242 h 2457293"/>
              <a:gd name="connsiteX0" fmla="*/ 0 w 4867687"/>
              <a:gd name="connsiteY0" fmla="*/ 1215726 h 2457293"/>
              <a:gd name="connsiteX1" fmla="*/ 1419726 w 4867687"/>
              <a:gd name="connsiteY1" fmla="*/ 1408231 h 2457293"/>
              <a:gd name="connsiteX2" fmla="*/ 1552073 w 4867687"/>
              <a:gd name="connsiteY2" fmla="*/ 1420263 h 2457293"/>
              <a:gd name="connsiteX3" fmla="*/ 1744579 w 4867687"/>
              <a:gd name="connsiteY3" fmla="*/ 1408231 h 2457293"/>
              <a:gd name="connsiteX4" fmla="*/ 1852863 w 4867687"/>
              <a:gd name="connsiteY4" fmla="*/ 1384168 h 2457293"/>
              <a:gd name="connsiteX5" fmla="*/ 2021305 w 4867687"/>
              <a:gd name="connsiteY5" fmla="*/ 1263852 h 2457293"/>
              <a:gd name="connsiteX6" fmla="*/ 2069431 w 4867687"/>
              <a:gd name="connsiteY6" fmla="*/ 1191663 h 2457293"/>
              <a:gd name="connsiteX7" fmla="*/ 2129589 w 4867687"/>
              <a:gd name="connsiteY7" fmla="*/ 1107442 h 2457293"/>
              <a:gd name="connsiteX8" fmla="*/ 2177715 w 4867687"/>
              <a:gd name="connsiteY8" fmla="*/ 1011189 h 2457293"/>
              <a:gd name="connsiteX9" fmla="*/ 2310063 w 4867687"/>
              <a:gd name="connsiteY9" fmla="*/ 770558 h 2457293"/>
              <a:gd name="connsiteX10" fmla="*/ 2671010 w 4867687"/>
              <a:gd name="connsiteY10" fmla="*/ 373515 h 2457293"/>
              <a:gd name="connsiteX11" fmla="*/ 2803357 w 4867687"/>
              <a:gd name="connsiteY11" fmla="*/ 265231 h 2457293"/>
              <a:gd name="connsiteX12" fmla="*/ 2863515 w 4867687"/>
              <a:gd name="connsiteY12" fmla="*/ 229136 h 2457293"/>
              <a:gd name="connsiteX13" fmla="*/ 2923673 w 4867687"/>
              <a:gd name="connsiteY13" fmla="*/ 181010 h 2457293"/>
              <a:gd name="connsiteX14" fmla="*/ 3043989 w 4867687"/>
              <a:gd name="connsiteY14" fmla="*/ 120852 h 2457293"/>
              <a:gd name="connsiteX15" fmla="*/ 3164305 w 4867687"/>
              <a:gd name="connsiteY15" fmla="*/ 60694 h 2457293"/>
              <a:gd name="connsiteX16" fmla="*/ 3525252 w 4867687"/>
              <a:gd name="connsiteY16" fmla="*/ 536 h 2457293"/>
              <a:gd name="connsiteX17" fmla="*/ 3910263 w 4867687"/>
              <a:gd name="connsiteY17" fmla="*/ 96789 h 2457293"/>
              <a:gd name="connsiteX18" fmla="*/ 4415589 w 4867687"/>
              <a:gd name="connsiteY18" fmla="*/ 373516 h 2457293"/>
              <a:gd name="connsiteX19" fmla="*/ 4692316 w 4867687"/>
              <a:gd name="connsiteY19" fmla="*/ 734463 h 2457293"/>
              <a:gd name="connsiteX20" fmla="*/ 4812631 w 4867687"/>
              <a:gd name="connsiteY20" fmla="*/ 1155568 h 2457293"/>
              <a:gd name="connsiteX21" fmla="*/ 4860757 w 4867687"/>
              <a:gd name="connsiteY21" fmla="*/ 1684959 h 2457293"/>
              <a:gd name="connsiteX22" fmla="*/ 4668252 w 4867687"/>
              <a:gd name="connsiteY22" fmla="*/ 2190284 h 2457293"/>
              <a:gd name="connsiteX23" fmla="*/ 4487779 w 4867687"/>
              <a:gd name="connsiteY23" fmla="*/ 2394822 h 2457293"/>
              <a:gd name="connsiteX24" fmla="*/ 4186989 w 4867687"/>
              <a:gd name="connsiteY24" fmla="*/ 2454979 h 2457293"/>
              <a:gd name="connsiteX25" fmla="*/ 4042610 w 4867687"/>
              <a:gd name="connsiteY25" fmla="*/ 2442947 h 2457293"/>
              <a:gd name="connsiteX26" fmla="*/ 3886200 w 4867687"/>
              <a:gd name="connsiteY26" fmla="*/ 2418884 h 2457293"/>
              <a:gd name="connsiteX27" fmla="*/ 3753852 w 4867687"/>
              <a:gd name="connsiteY27" fmla="*/ 2382789 h 2457293"/>
              <a:gd name="connsiteX28" fmla="*/ 3573379 w 4867687"/>
              <a:gd name="connsiteY28" fmla="*/ 2310600 h 2457293"/>
              <a:gd name="connsiteX29" fmla="*/ 3140242 w 4867687"/>
              <a:gd name="connsiteY29" fmla="*/ 2094031 h 2457293"/>
              <a:gd name="connsiteX30" fmla="*/ 2695073 w 4867687"/>
              <a:gd name="connsiteY30" fmla="*/ 1793242 h 2457293"/>
              <a:gd name="connsiteX0" fmla="*/ 0 w 4867687"/>
              <a:gd name="connsiteY0" fmla="*/ 1215726 h 2457293"/>
              <a:gd name="connsiteX1" fmla="*/ 1419726 w 4867687"/>
              <a:gd name="connsiteY1" fmla="*/ 1408231 h 2457293"/>
              <a:gd name="connsiteX2" fmla="*/ 1552073 w 4867687"/>
              <a:gd name="connsiteY2" fmla="*/ 1420263 h 2457293"/>
              <a:gd name="connsiteX3" fmla="*/ 1744579 w 4867687"/>
              <a:gd name="connsiteY3" fmla="*/ 1408231 h 2457293"/>
              <a:gd name="connsiteX4" fmla="*/ 1852863 w 4867687"/>
              <a:gd name="connsiteY4" fmla="*/ 1384168 h 2457293"/>
              <a:gd name="connsiteX5" fmla="*/ 2021305 w 4867687"/>
              <a:gd name="connsiteY5" fmla="*/ 1263852 h 2457293"/>
              <a:gd name="connsiteX6" fmla="*/ 2069431 w 4867687"/>
              <a:gd name="connsiteY6" fmla="*/ 1191663 h 2457293"/>
              <a:gd name="connsiteX7" fmla="*/ 2129589 w 4867687"/>
              <a:gd name="connsiteY7" fmla="*/ 1107442 h 2457293"/>
              <a:gd name="connsiteX8" fmla="*/ 2177715 w 4867687"/>
              <a:gd name="connsiteY8" fmla="*/ 1011189 h 2457293"/>
              <a:gd name="connsiteX9" fmla="*/ 2310063 w 4867687"/>
              <a:gd name="connsiteY9" fmla="*/ 770558 h 2457293"/>
              <a:gd name="connsiteX10" fmla="*/ 2671010 w 4867687"/>
              <a:gd name="connsiteY10" fmla="*/ 373515 h 2457293"/>
              <a:gd name="connsiteX11" fmla="*/ 2803357 w 4867687"/>
              <a:gd name="connsiteY11" fmla="*/ 265231 h 2457293"/>
              <a:gd name="connsiteX12" fmla="*/ 2863515 w 4867687"/>
              <a:gd name="connsiteY12" fmla="*/ 229136 h 2457293"/>
              <a:gd name="connsiteX13" fmla="*/ 2923673 w 4867687"/>
              <a:gd name="connsiteY13" fmla="*/ 181010 h 2457293"/>
              <a:gd name="connsiteX14" fmla="*/ 3043989 w 4867687"/>
              <a:gd name="connsiteY14" fmla="*/ 120852 h 2457293"/>
              <a:gd name="connsiteX15" fmla="*/ 3164305 w 4867687"/>
              <a:gd name="connsiteY15" fmla="*/ 60694 h 2457293"/>
              <a:gd name="connsiteX16" fmla="*/ 3525252 w 4867687"/>
              <a:gd name="connsiteY16" fmla="*/ 536 h 2457293"/>
              <a:gd name="connsiteX17" fmla="*/ 3910263 w 4867687"/>
              <a:gd name="connsiteY17" fmla="*/ 96789 h 2457293"/>
              <a:gd name="connsiteX18" fmla="*/ 4415589 w 4867687"/>
              <a:gd name="connsiteY18" fmla="*/ 373516 h 2457293"/>
              <a:gd name="connsiteX19" fmla="*/ 4692316 w 4867687"/>
              <a:gd name="connsiteY19" fmla="*/ 734463 h 2457293"/>
              <a:gd name="connsiteX20" fmla="*/ 4812631 w 4867687"/>
              <a:gd name="connsiteY20" fmla="*/ 1155568 h 2457293"/>
              <a:gd name="connsiteX21" fmla="*/ 4860757 w 4867687"/>
              <a:gd name="connsiteY21" fmla="*/ 1684959 h 2457293"/>
              <a:gd name="connsiteX22" fmla="*/ 4668252 w 4867687"/>
              <a:gd name="connsiteY22" fmla="*/ 2190284 h 2457293"/>
              <a:gd name="connsiteX23" fmla="*/ 4487779 w 4867687"/>
              <a:gd name="connsiteY23" fmla="*/ 2394822 h 2457293"/>
              <a:gd name="connsiteX24" fmla="*/ 4186989 w 4867687"/>
              <a:gd name="connsiteY24" fmla="*/ 2454979 h 2457293"/>
              <a:gd name="connsiteX25" fmla="*/ 4042610 w 4867687"/>
              <a:gd name="connsiteY25" fmla="*/ 2442947 h 2457293"/>
              <a:gd name="connsiteX26" fmla="*/ 3886200 w 4867687"/>
              <a:gd name="connsiteY26" fmla="*/ 2418884 h 2457293"/>
              <a:gd name="connsiteX27" fmla="*/ 3753852 w 4867687"/>
              <a:gd name="connsiteY27" fmla="*/ 2382789 h 2457293"/>
              <a:gd name="connsiteX28" fmla="*/ 3573379 w 4867687"/>
              <a:gd name="connsiteY28" fmla="*/ 2310600 h 2457293"/>
              <a:gd name="connsiteX29" fmla="*/ 3140242 w 4867687"/>
              <a:gd name="connsiteY29" fmla="*/ 2094031 h 2457293"/>
              <a:gd name="connsiteX30" fmla="*/ 2695073 w 4867687"/>
              <a:gd name="connsiteY30" fmla="*/ 1793242 h 2457293"/>
              <a:gd name="connsiteX0" fmla="*/ 0 w 4871493"/>
              <a:gd name="connsiteY0" fmla="*/ 1215726 h 2457293"/>
              <a:gd name="connsiteX1" fmla="*/ 1419726 w 4871493"/>
              <a:gd name="connsiteY1" fmla="*/ 1408231 h 2457293"/>
              <a:gd name="connsiteX2" fmla="*/ 1552073 w 4871493"/>
              <a:gd name="connsiteY2" fmla="*/ 1420263 h 2457293"/>
              <a:gd name="connsiteX3" fmla="*/ 1744579 w 4871493"/>
              <a:gd name="connsiteY3" fmla="*/ 1408231 h 2457293"/>
              <a:gd name="connsiteX4" fmla="*/ 1852863 w 4871493"/>
              <a:gd name="connsiteY4" fmla="*/ 1384168 h 2457293"/>
              <a:gd name="connsiteX5" fmla="*/ 2021305 w 4871493"/>
              <a:gd name="connsiteY5" fmla="*/ 1263852 h 2457293"/>
              <a:gd name="connsiteX6" fmla="*/ 2069431 w 4871493"/>
              <a:gd name="connsiteY6" fmla="*/ 1191663 h 2457293"/>
              <a:gd name="connsiteX7" fmla="*/ 2129589 w 4871493"/>
              <a:gd name="connsiteY7" fmla="*/ 1107442 h 2457293"/>
              <a:gd name="connsiteX8" fmla="*/ 2177715 w 4871493"/>
              <a:gd name="connsiteY8" fmla="*/ 1011189 h 2457293"/>
              <a:gd name="connsiteX9" fmla="*/ 2310063 w 4871493"/>
              <a:gd name="connsiteY9" fmla="*/ 770558 h 2457293"/>
              <a:gd name="connsiteX10" fmla="*/ 2671010 w 4871493"/>
              <a:gd name="connsiteY10" fmla="*/ 373515 h 2457293"/>
              <a:gd name="connsiteX11" fmla="*/ 2803357 w 4871493"/>
              <a:gd name="connsiteY11" fmla="*/ 265231 h 2457293"/>
              <a:gd name="connsiteX12" fmla="*/ 2863515 w 4871493"/>
              <a:gd name="connsiteY12" fmla="*/ 229136 h 2457293"/>
              <a:gd name="connsiteX13" fmla="*/ 2923673 w 4871493"/>
              <a:gd name="connsiteY13" fmla="*/ 181010 h 2457293"/>
              <a:gd name="connsiteX14" fmla="*/ 3043989 w 4871493"/>
              <a:gd name="connsiteY14" fmla="*/ 120852 h 2457293"/>
              <a:gd name="connsiteX15" fmla="*/ 3164305 w 4871493"/>
              <a:gd name="connsiteY15" fmla="*/ 60694 h 2457293"/>
              <a:gd name="connsiteX16" fmla="*/ 3525252 w 4871493"/>
              <a:gd name="connsiteY16" fmla="*/ 536 h 2457293"/>
              <a:gd name="connsiteX17" fmla="*/ 3910263 w 4871493"/>
              <a:gd name="connsiteY17" fmla="*/ 96789 h 2457293"/>
              <a:gd name="connsiteX18" fmla="*/ 4415589 w 4871493"/>
              <a:gd name="connsiteY18" fmla="*/ 373516 h 2457293"/>
              <a:gd name="connsiteX19" fmla="*/ 4692316 w 4871493"/>
              <a:gd name="connsiteY19" fmla="*/ 734463 h 2457293"/>
              <a:gd name="connsiteX20" fmla="*/ 4836694 w 4871493"/>
              <a:gd name="connsiteY20" fmla="*/ 1155568 h 2457293"/>
              <a:gd name="connsiteX21" fmla="*/ 4860757 w 4871493"/>
              <a:gd name="connsiteY21" fmla="*/ 1684959 h 2457293"/>
              <a:gd name="connsiteX22" fmla="*/ 4668252 w 4871493"/>
              <a:gd name="connsiteY22" fmla="*/ 2190284 h 2457293"/>
              <a:gd name="connsiteX23" fmla="*/ 4487779 w 4871493"/>
              <a:gd name="connsiteY23" fmla="*/ 2394822 h 2457293"/>
              <a:gd name="connsiteX24" fmla="*/ 4186989 w 4871493"/>
              <a:gd name="connsiteY24" fmla="*/ 2454979 h 2457293"/>
              <a:gd name="connsiteX25" fmla="*/ 4042610 w 4871493"/>
              <a:gd name="connsiteY25" fmla="*/ 2442947 h 2457293"/>
              <a:gd name="connsiteX26" fmla="*/ 3886200 w 4871493"/>
              <a:gd name="connsiteY26" fmla="*/ 2418884 h 2457293"/>
              <a:gd name="connsiteX27" fmla="*/ 3753852 w 4871493"/>
              <a:gd name="connsiteY27" fmla="*/ 2382789 h 2457293"/>
              <a:gd name="connsiteX28" fmla="*/ 3573379 w 4871493"/>
              <a:gd name="connsiteY28" fmla="*/ 2310600 h 2457293"/>
              <a:gd name="connsiteX29" fmla="*/ 3140242 w 4871493"/>
              <a:gd name="connsiteY29" fmla="*/ 2094031 h 2457293"/>
              <a:gd name="connsiteX30" fmla="*/ 2695073 w 4871493"/>
              <a:gd name="connsiteY30" fmla="*/ 1793242 h 2457293"/>
              <a:gd name="connsiteX0" fmla="*/ 0 w 4871493"/>
              <a:gd name="connsiteY0" fmla="*/ 1215447 h 2457014"/>
              <a:gd name="connsiteX1" fmla="*/ 1419726 w 4871493"/>
              <a:gd name="connsiteY1" fmla="*/ 1407952 h 2457014"/>
              <a:gd name="connsiteX2" fmla="*/ 1552073 w 4871493"/>
              <a:gd name="connsiteY2" fmla="*/ 1419984 h 2457014"/>
              <a:gd name="connsiteX3" fmla="*/ 1744579 w 4871493"/>
              <a:gd name="connsiteY3" fmla="*/ 1407952 h 2457014"/>
              <a:gd name="connsiteX4" fmla="*/ 1852863 w 4871493"/>
              <a:gd name="connsiteY4" fmla="*/ 1383889 h 2457014"/>
              <a:gd name="connsiteX5" fmla="*/ 2021305 w 4871493"/>
              <a:gd name="connsiteY5" fmla="*/ 1263573 h 2457014"/>
              <a:gd name="connsiteX6" fmla="*/ 2069431 w 4871493"/>
              <a:gd name="connsiteY6" fmla="*/ 1191384 h 2457014"/>
              <a:gd name="connsiteX7" fmla="*/ 2129589 w 4871493"/>
              <a:gd name="connsiteY7" fmla="*/ 1107163 h 2457014"/>
              <a:gd name="connsiteX8" fmla="*/ 2177715 w 4871493"/>
              <a:gd name="connsiteY8" fmla="*/ 1010910 h 2457014"/>
              <a:gd name="connsiteX9" fmla="*/ 2310063 w 4871493"/>
              <a:gd name="connsiteY9" fmla="*/ 770279 h 2457014"/>
              <a:gd name="connsiteX10" fmla="*/ 2671010 w 4871493"/>
              <a:gd name="connsiteY10" fmla="*/ 373236 h 2457014"/>
              <a:gd name="connsiteX11" fmla="*/ 2803357 w 4871493"/>
              <a:gd name="connsiteY11" fmla="*/ 264952 h 2457014"/>
              <a:gd name="connsiteX12" fmla="*/ 2863515 w 4871493"/>
              <a:gd name="connsiteY12" fmla="*/ 228857 h 2457014"/>
              <a:gd name="connsiteX13" fmla="*/ 2923673 w 4871493"/>
              <a:gd name="connsiteY13" fmla="*/ 180731 h 2457014"/>
              <a:gd name="connsiteX14" fmla="*/ 3043989 w 4871493"/>
              <a:gd name="connsiteY14" fmla="*/ 120573 h 2457014"/>
              <a:gd name="connsiteX15" fmla="*/ 3164305 w 4871493"/>
              <a:gd name="connsiteY15" fmla="*/ 60415 h 2457014"/>
              <a:gd name="connsiteX16" fmla="*/ 3525252 w 4871493"/>
              <a:gd name="connsiteY16" fmla="*/ 257 h 2457014"/>
              <a:gd name="connsiteX17" fmla="*/ 3934326 w 4871493"/>
              <a:gd name="connsiteY17" fmla="*/ 84479 h 2457014"/>
              <a:gd name="connsiteX18" fmla="*/ 4415589 w 4871493"/>
              <a:gd name="connsiteY18" fmla="*/ 373237 h 2457014"/>
              <a:gd name="connsiteX19" fmla="*/ 4692316 w 4871493"/>
              <a:gd name="connsiteY19" fmla="*/ 734184 h 2457014"/>
              <a:gd name="connsiteX20" fmla="*/ 4836694 w 4871493"/>
              <a:gd name="connsiteY20" fmla="*/ 1155289 h 2457014"/>
              <a:gd name="connsiteX21" fmla="*/ 4860757 w 4871493"/>
              <a:gd name="connsiteY21" fmla="*/ 1684680 h 2457014"/>
              <a:gd name="connsiteX22" fmla="*/ 4668252 w 4871493"/>
              <a:gd name="connsiteY22" fmla="*/ 2190005 h 2457014"/>
              <a:gd name="connsiteX23" fmla="*/ 4487779 w 4871493"/>
              <a:gd name="connsiteY23" fmla="*/ 2394543 h 2457014"/>
              <a:gd name="connsiteX24" fmla="*/ 4186989 w 4871493"/>
              <a:gd name="connsiteY24" fmla="*/ 2454700 h 2457014"/>
              <a:gd name="connsiteX25" fmla="*/ 4042610 w 4871493"/>
              <a:gd name="connsiteY25" fmla="*/ 2442668 h 2457014"/>
              <a:gd name="connsiteX26" fmla="*/ 3886200 w 4871493"/>
              <a:gd name="connsiteY26" fmla="*/ 2418605 h 2457014"/>
              <a:gd name="connsiteX27" fmla="*/ 3753852 w 4871493"/>
              <a:gd name="connsiteY27" fmla="*/ 2382510 h 2457014"/>
              <a:gd name="connsiteX28" fmla="*/ 3573379 w 4871493"/>
              <a:gd name="connsiteY28" fmla="*/ 2310321 h 2457014"/>
              <a:gd name="connsiteX29" fmla="*/ 3140242 w 4871493"/>
              <a:gd name="connsiteY29" fmla="*/ 2093752 h 2457014"/>
              <a:gd name="connsiteX30" fmla="*/ 2695073 w 4871493"/>
              <a:gd name="connsiteY30" fmla="*/ 1792963 h 2457014"/>
              <a:gd name="connsiteX0" fmla="*/ 0 w 4871493"/>
              <a:gd name="connsiteY0" fmla="*/ 1215447 h 2457014"/>
              <a:gd name="connsiteX1" fmla="*/ 1419726 w 4871493"/>
              <a:gd name="connsiteY1" fmla="*/ 1407952 h 2457014"/>
              <a:gd name="connsiteX2" fmla="*/ 1552073 w 4871493"/>
              <a:gd name="connsiteY2" fmla="*/ 1419984 h 2457014"/>
              <a:gd name="connsiteX3" fmla="*/ 1744579 w 4871493"/>
              <a:gd name="connsiteY3" fmla="*/ 1407952 h 2457014"/>
              <a:gd name="connsiteX4" fmla="*/ 1852863 w 4871493"/>
              <a:gd name="connsiteY4" fmla="*/ 1383889 h 2457014"/>
              <a:gd name="connsiteX5" fmla="*/ 2021305 w 4871493"/>
              <a:gd name="connsiteY5" fmla="*/ 1263573 h 2457014"/>
              <a:gd name="connsiteX6" fmla="*/ 2069431 w 4871493"/>
              <a:gd name="connsiteY6" fmla="*/ 1191384 h 2457014"/>
              <a:gd name="connsiteX7" fmla="*/ 2129589 w 4871493"/>
              <a:gd name="connsiteY7" fmla="*/ 1107163 h 2457014"/>
              <a:gd name="connsiteX8" fmla="*/ 2177715 w 4871493"/>
              <a:gd name="connsiteY8" fmla="*/ 1010910 h 2457014"/>
              <a:gd name="connsiteX9" fmla="*/ 2310063 w 4871493"/>
              <a:gd name="connsiteY9" fmla="*/ 770279 h 2457014"/>
              <a:gd name="connsiteX10" fmla="*/ 2671010 w 4871493"/>
              <a:gd name="connsiteY10" fmla="*/ 373236 h 2457014"/>
              <a:gd name="connsiteX11" fmla="*/ 2803357 w 4871493"/>
              <a:gd name="connsiteY11" fmla="*/ 264952 h 2457014"/>
              <a:gd name="connsiteX12" fmla="*/ 2923673 w 4871493"/>
              <a:gd name="connsiteY12" fmla="*/ 180731 h 2457014"/>
              <a:gd name="connsiteX13" fmla="*/ 3043989 w 4871493"/>
              <a:gd name="connsiteY13" fmla="*/ 120573 h 2457014"/>
              <a:gd name="connsiteX14" fmla="*/ 3164305 w 4871493"/>
              <a:gd name="connsiteY14" fmla="*/ 60415 h 2457014"/>
              <a:gd name="connsiteX15" fmla="*/ 3525252 w 4871493"/>
              <a:gd name="connsiteY15" fmla="*/ 257 h 2457014"/>
              <a:gd name="connsiteX16" fmla="*/ 3934326 w 4871493"/>
              <a:gd name="connsiteY16" fmla="*/ 84479 h 2457014"/>
              <a:gd name="connsiteX17" fmla="*/ 4415589 w 4871493"/>
              <a:gd name="connsiteY17" fmla="*/ 373237 h 2457014"/>
              <a:gd name="connsiteX18" fmla="*/ 4692316 w 4871493"/>
              <a:gd name="connsiteY18" fmla="*/ 734184 h 2457014"/>
              <a:gd name="connsiteX19" fmla="*/ 4836694 w 4871493"/>
              <a:gd name="connsiteY19" fmla="*/ 1155289 h 2457014"/>
              <a:gd name="connsiteX20" fmla="*/ 4860757 w 4871493"/>
              <a:gd name="connsiteY20" fmla="*/ 1684680 h 2457014"/>
              <a:gd name="connsiteX21" fmla="*/ 4668252 w 4871493"/>
              <a:gd name="connsiteY21" fmla="*/ 2190005 h 2457014"/>
              <a:gd name="connsiteX22" fmla="*/ 4487779 w 4871493"/>
              <a:gd name="connsiteY22" fmla="*/ 2394543 h 2457014"/>
              <a:gd name="connsiteX23" fmla="*/ 4186989 w 4871493"/>
              <a:gd name="connsiteY23" fmla="*/ 2454700 h 2457014"/>
              <a:gd name="connsiteX24" fmla="*/ 4042610 w 4871493"/>
              <a:gd name="connsiteY24" fmla="*/ 2442668 h 2457014"/>
              <a:gd name="connsiteX25" fmla="*/ 3886200 w 4871493"/>
              <a:gd name="connsiteY25" fmla="*/ 2418605 h 2457014"/>
              <a:gd name="connsiteX26" fmla="*/ 3753852 w 4871493"/>
              <a:gd name="connsiteY26" fmla="*/ 2382510 h 2457014"/>
              <a:gd name="connsiteX27" fmla="*/ 3573379 w 4871493"/>
              <a:gd name="connsiteY27" fmla="*/ 2310321 h 2457014"/>
              <a:gd name="connsiteX28" fmla="*/ 3140242 w 4871493"/>
              <a:gd name="connsiteY28" fmla="*/ 2093752 h 2457014"/>
              <a:gd name="connsiteX29" fmla="*/ 2695073 w 4871493"/>
              <a:gd name="connsiteY29" fmla="*/ 1792963 h 2457014"/>
              <a:gd name="connsiteX0" fmla="*/ 0 w 4871493"/>
              <a:gd name="connsiteY0" fmla="*/ 1215513 h 2457080"/>
              <a:gd name="connsiteX1" fmla="*/ 1419726 w 4871493"/>
              <a:gd name="connsiteY1" fmla="*/ 1408018 h 2457080"/>
              <a:gd name="connsiteX2" fmla="*/ 1552073 w 4871493"/>
              <a:gd name="connsiteY2" fmla="*/ 1420050 h 2457080"/>
              <a:gd name="connsiteX3" fmla="*/ 1744579 w 4871493"/>
              <a:gd name="connsiteY3" fmla="*/ 1408018 h 2457080"/>
              <a:gd name="connsiteX4" fmla="*/ 1852863 w 4871493"/>
              <a:gd name="connsiteY4" fmla="*/ 1383955 h 2457080"/>
              <a:gd name="connsiteX5" fmla="*/ 2021305 w 4871493"/>
              <a:gd name="connsiteY5" fmla="*/ 1263639 h 2457080"/>
              <a:gd name="connsiteX6" fmla="*/ 2069431 w 4871493"/>
              <a:gd name="connsiteY6" fmla="*/ 1191450 h 2457080"/>
              <a:gd name="connsiteX7" fmla="*/ 2129589 w 4871493"/>
              <a:gd name="connsiteY7" fmla="*/ 1107229 h 2457080"/>
              <a:gd name="connsiteX8" fmla="*/ 2177715 w 4871493"/>
              <a:gd name="connsiteY8" fmla="*/ 1010976 h 2457080"/>
              <a:gd name="connsiteX9" fmla="*/ 2310063 w 4871493"/>
              <a:gd name="connsiteY9" fmla="*/ 770345 h 2457080"/>
              <a:gd name="connsiteX10" fmla="*/ 2671010 w 4871493"/>
              <a:gd name="connsiteY10" fmla="*/ 373302 h 2457080"/>
              <a:gd name="connsiteX11" fmla="*/ 2803357 w 4871493"/>
              <a:gd name="connsiteY11" fmla="*/ 265018 h 2457080"/>
              <a:gd name="connsiteX12" fmla="*/ 2923673 w 4871493"/>
              <a:gd name="connsiteY12" fmla="*/ 180797 h 2457080"/>
              <a:gd name="connsiteX13" fmla="*/ 3164305 w 4871493"/>
              <a:gd name="connsiteY13" fmla="*/ 60481 h 2457080"/>
              <a:gd name="connsiteX14" fmla="*/ 3525252 w 4871493"/>
              <a:gd name="connsiteY14" fmla="*/ 323 h 2457080"/>
              <a:gd name="connsiteX15" fmla="*/ 3934326 w 4871493"/>
              <a:gd name="connsiteY15" fmla="*/ 84545 h 2457080"/>
              <a:gd name="connsiteX16" fmla="*/ 4415589 w 4871493"/>
              <a:gd name="connsiteY16" fmla="*/ 373303 h 2457080"/>
              <a:gd name="connsiteX17" fmla="*/ 4692316 w 4871493"/>
              <a:gd name="connsiteY17" fmla="*/ 734250 h 2457080"/>
              <a:gd name="connsiteX18" fmla="*/ 4836694 w 4871493"/>
              <a:gd name="connsiteY18" fmla="*/ 1155355 h 2457080"/>
              <a:gd name="connsiteX19" fmla="*/ 4860757 w 4871493"/>
              <a:gd name="connsiteY19" fmla="*/ 1684746 h 2457080"/>
              <a:gd name="connsiteX20" fmla="*/ 4668252 w 4871493"/>
              <a:gd name="connsiteY20" fmla="*/ 2190071 h 2457080"/>
              <a:gd name="connsiteX21" fmla="*/ 4487779 w 4871493"/>
              <a:gd name="connsiteY21" fmla="*/ 2394609 h 2457080"/>
              <a:gd name="connsiteX22" fmla="*/ 4186989 w 4871493"/>
              <a:gd name="connsiteY22" fmla="*/ 2454766 h 2457080"/>
              <a:gd name="connsiteX23" fmla="*/ 4042610 w 4871493"/>
              <a:gd name="connsiteY23" fmla="*/ 2442734 h 2457080"/>
              <a:gd name="connsiteX24" fmla="*/ 3886200 w 4871493"/>
              <a:gd name="connsiteY24" fmla="*/ 2418671 h 2457080"/>
              <a:gd name="connsiteX25" fmla="*/ 3753852 w 4871493"/>
              <a:gd name="connsiteY25" fmla="*/ 2382576 h 2457080"/>
              <a:gd name="connsiteX26" fmla="*/ 3573379 w 4871493"/>
              <a:gd name="connsiteY26" fmla="*/ 2310387 h 2457080"/>
              <a:gd name="connsiteX27" fmla="*/ 3140242 w 4871493"/>
              <a:gd name="connsiteY27" fmla="*/ 2093818 h 2457080"/>
              <a:gd name="connsiteX28" fmla="*/ 2695073 w 4871493"/>
              <a:gd name="connsiteY28" fmla="*/ 1793029 h 2457080"/>
              <a:gd name="connsiteX0" fmla="*/ 0 w 4871493"/>
              <a:gd name="connsiteY0" fmla="*/ 1215513 h 2457080"/>
              <a:gd name="connsiteX1" fmla="*/ 1419726 w 4871493"/>
              <a:gd name="connsiteY1" fmla="*/ 1408018 h 2457080"/>
              <a:gd name="connsiteX2" fmla="*/ 1552073 w 4871493"/>
              <a:gd name="connsiteY2" fmla="*/ 1420050 h 2457080"/>
              <a:gd name="connsiteX3" fmla="*/ 1744579 w 4871493"/>
              <a:gd name="connsiteY3" fmla="*/ 1408018 h 2457080"/>
              <a:gd name="connsiteX4" fmla="*/ 1852863 w 4871493"/>
              <a:gd name="connsiteY4" fmla="*/ 1383955 h 2457080"/>
              <a:gd name="connsiteX5" fmla="*/ 2021305 w 4871493"/>
              <a:gd name="connsiteY5" fmla="*/ 1263639 h 2457080"/>
              <a:gd name="connsiteX6" fmla="*/ 2069431 w 4871493"/>
              <a:gd name="connsiteY6" fmla="*/ 1191450 h 2457080"/>
              <a:gd name="connsiteX7" fmla="*/ 2129589 w 4871493"/>
              <a:gd name="connsiteY7" fmla="*/ 1107229 h 2457080"/>
              <a:gd name="connsiteX8" fmla="*/ 2177715 w 4871493"/>
              <a:gd name="connsiteY8" fmla="*/ 1010976 h 2457080"/>
              <a:gd name="connsiteX9" fmla="*/ 2310063 w 4871493"/>
              <a:gd name="connsiteY9" fmla="*/ 770345 h 2457080"/>
              <a:gd name="connsiteX10" fmla="*/ 2671010 w 4871493"/>
              <a:gd name="connsiteY10" fmla="*/ 373302 h 2457080"/>
              <a:gd name="connsiteX11" fmla="*/ 2923673 w 4871493"/>
              <a:gd name="connsiteY11" fmla="*/ 180797 h 2457080"/>
              <a:gd name="connsiteX12" fmla="*/ 3164305 w 4871493"/>
              <a:gd name="connsiteY12" fmla="*/ 60481 h 2457080"/>
              <a:gd name="connsiteX13" fmla="*/ 3525252 w 4871493"/>
              <a:gd name="connsiteY13" fmla="*/ 323 h 2457080"/>
              <a:gd name="connsiteX14" fmla="*/ 3934326 w 4871493"/>
              <a:gd name="connsiteY14" fmla="*/ 84545 h 2457080"/>
              <a:gd name="connsiteX15" fmla="*/ 4415589 w 4871493"/>
              <a:gd name="connsiteY15" fmla="*/ 373303 h 2457080"/>
              <a:gd name="connsiteX16" fmla="*/ 4692316 w 4871493"/>
              <a:gd name="connsiteY16" fmla="*/ 734250 h 2457080"/>
              <a:gd name="connsiteX17" fmla="*/ 4836694 w 4871493"/>
              <a:gd name="connsiteY17" fmla="*/ 1155355 h 2457080"/>
              <a:gd name="connsiteX18" fmla="*/ 4860757 w 4871493"/>
              <a:gd name="connsiteY18" fmla="*/ 1684746 h 2457080"/>
              <a:gd name="connsiteX19" fmla="*/ 4668252 w 4871493"/>
              <a:gd name="connsiteY19" fmla="*/ 2190071 h 2457080"/>
              <a:gd name="connsiteX20" fmla="*/ 4487779 w 4871493"/>
              <a:gd name="connsiteY20" fmla="*/ 2394609 h 2457080"/>
              <a:gd name="connsiteX21" fmla="*/ 4186989 w 4871493"/>
              <a:gd name="connsiteY21" fmla="*/ 2454766 h 2457080"/>
              <a:gd name="connsiteX22" fmla="*/ 4042610 w 4871493"/>
              <a:gd name="connsiteY22" fmla="*/ 2442734 h 2457080"/>
              <a:gd name="connsiteX23" fmla="*/ 3886200 w 4871493"/>
              <a:gd name="connsiteY23" fmla="*/ 2418671 h 2457080"/>
              <a:gd name="connsiteX24" fmla="*/ 3753852 w 4871493"/>
              <a:gd name="connsiteY24" fmla="*/ 2382576 h 2457080"/>
              <a:gd name="connsiteX25" fmla="*/ 3573379 w 4871493"/>
              <a:gd name="connsiteY25" fmla="*/ 2310387 h 2457080"/>
              <a:gd name="connsiteX26" fmla="*/ 3140242 w 4871493"/>
              <a:gd name="connsiteY26" fmla="*/ 2093818 h 2457080"/>
              <a:gd name="connsiteX27" fmla="*/ 2695073 w 4871493"/>
              <a:gd name="connsiteY27" fmla="*/ 1793029 h 2457080"/>
              <a:gd name="connsiteX0" fmla="*/ 0 w 4871493"/>
              <a:gd name="connsiteY0" fmla="*/ 1215513 h 2457080"/>
              <a:gd name="connsiteX1" fmla="*/ 1419726 w 4871493"/>
              <a:gd name="connsiteY1" fmla="*/ 1408018 h 2457080"/>
              <a:gd name="connsiteX2" fmla="*/ 1552073 w 4871493"/>
              <a:gd name="connsiteY2" fmla="*/ 1420050 h 2457080"/>
              <a:gd name="connsiteX3" fmla="*/ 1744579 w 4871493"/>
              <a:gd name="connsiteY3" fmla="*/ 1408018 h 2457080"/>
              <a:gd name="connsiteX4" fmla="*/ 1852863 w 4871493"/>
              <a:gd name="connsiteY4" fmla="*/ 1383955 h 2457080"/>
              <a:gd name="connsiteX5" fmla="*/ 2021305 w 4871493"/>
              <a:gd name="connsiteY5" fmla="*/ 1263639 h 2457080"/>
              <a:gd name="connsiteX6" fmla="*/ 2069431 w 4871493"/>
              <a:gd name="connsiteY6" fmla="*/ 1191450 h 2457080"/>
              <a:gd name="connsiteX7" fmla="*/ 2129589 w 4871493"/>
              <a:gd name="connsiteY7" fmla="*/ 1107229 h 2457080"/>
              <a:gd name="connsiteX8" fmla="*/ 2177715 w 4871493"/>
              <a:gd name="connsiteY8" fmla="*/ 1010976 h 2457080"/>
              <a:gd name="connsiteX9" fmla="*/ 2310063 w 4871493"/>
              <a:gd name="connsiteY9" fmla="*/ 770345 h 2457080"/>
              <a:gd name="connsiteX10" fmla="*/ 2610852 w 4871493"/>
              <a:gd name="connsiteY10" fmla="*/ 397365 h 2457080"/>
              <a:gd name="connsiteX11" fmla="*/ 2923673 w 4871493"/>
              <a:gd name="connsiteY11" fmla="*/ 180797 h 2457080"/>
              <a:gd name="connsiteX12" fmla="*/ 3164305 w 4871493"/>
              <a:gd name="connsiteY12" fmla="*/ 60481 h 2457080"/>
              <a:gd name="connsiteX13" fmla="*/ 3525252 w 4871493"/>
              <a:gd name="connsiteY13" fmla="*/ 323 h 2457080"/>
              <a:gd name="connsiteX14" fmla="*/ 3934326 w 4871493"/>
              <a:gd name="connsiteY14" fmla="*/ 84545 h 2457080"/>
              <a:gd name="connsiteX15" fmla="*/ 4415589 w 4871493"/>
              <a:gd name="connsiteY15" fmla="*/ 373303 h 2457080"/>
              <a:gd name="connsiteX16" fmla="*/ 4692316 w 4871493"/>
              <a:gd name="connsiteY16" fmla="*/ 734250 h 2457080"/>
              <a:gd name="connsiteX17" fmla="*/ 4836694 w 4871493"/>
              <a:gd name="connsiteY17" fmla="*/ 1155355 h 2457080"/>
              <a:gd name="connsiteX18" fmla="*/ 4860757 w 4871493"/>
              <a:gd name="connsiteY18" fmla="*/ 1684746 h 2457080"/>
              <a:gd name="connsiteX19" fmla="*/ 4668252 w 4871493"/>
              <a:gd name="connsiteY19" fmla="*/ 2190071 h 2457080"/>
              <a:gd name="connsiteX20" fmla="*/ 4487779 w 4871493"/>
              <a:gd name="connsiteY20" fmla="*/ 2394609 h 2457080"/>
              <a:gd name="connsiteX21" fmla="*/ 4186989 w 4871493"/>
              <a:gd name="connsiteY21" fmla="*/ 2454766 h 2457080"/>
              <a:gd name="connsiteX22" fmla="*/ 4042610 w 4871493"/>
              <a:gd name="connsiteY22" fmla="*/ 2442734 h 2457080"/>
              <a:gd name="connsiteX23" fmla="*/ 3886200 w 4871493"/>
              <a:gd name="connsiteY23" fmla="*/ 2418671 h 2457080"/>
              <a:gd name="connsiteX24" fmla="*/ 3753852 w 4871493"/>
              <a:gd name="connsiteY24" fmla="*/ 2382576 h 2457080"/>
              <a:gd name="connsiteX25" fmla="*/ 3573379 w 4871493"/>
              <a:gd name="connsiteY25" fmla="*/ 2310387 h 2457080"/>
              <a:gd name="connsiteX26" fmla="*/ 3140242 w 4871493"/>
              <a:gd name="connsiteY26" fmla="*/ 2093818 h 2457080"/>
              <a:gd name="connsiteX27" fmla="*/ 2695073 w 4871493"/>
              <a:gd name="connsiteY27" fmla="*/ 1793029 h 2457080"/>
              <a:gd name="connsiteX0" fmla="*/ 0 w 4871493"/>
              <a:gd name="connsiteY0" fmla="*/ 1215498 h 2457065"/>
              <a:gd name="connsiteX1" fmla="*/ 1419726 w 4871493"/>
              <a:gd name="connsiteY1" fmla="*/ 1408003 h 2457065"/>
              <a:gd name="connsiteX2" fmla="*/ 1552073 w 4871493"/>
              <a:gd name="connsiteY2" fmla="*/ 1420035 h 2457065"/>
              <a:gd name="connsiteX3" fmla="*/ 1744579 w 4871493"/>
              <a:gd name="connsiteY3" fmla="*/ 1408003 h 2457065"/>
              <a:gd name="connsiteX4" fmla="*/ 1852863 w 4871493"/>
              <a:gd name="connsiteY4" fmla="*/ 1383940 h 2457065"/>
              <a:gd name="connsiteX5" fmla="*/ 2021305 w 4871493"/>
              <a:gd name="connsiteY5" fmla="*/ 1263624 h 2457065"/>
              <a:gd name="connsiteX6" fmla="*/ 2069431 w 4871493"/>
              <a:gd name="connsiteY6" fmla="*/ 1191435 h 2457065"/>
              <a:gd name="connsiteX7" fmla="*/ 2129589 w 4871493"/>
              <a:gd name="connsiteY7" fmla="*/ 1107214 h 2457065"/>
              <a:gd name="connsiteX8" fmla="*/ 2177715 w 4871493"/>
              <a:gd name="connsiteY8" fmla="*/ 1010961 h 2457065"/>
              <a:gd name="connsiteX9" fmla="*/ 2310063 w 4871493"/>
              <a:gd name="connsiteY9" fmla="*/ 770330 h 2457065"/>
              <a:gd name="connsiteX10" fmla="*/ 2610852 w 4871493"/>
              <a:gd name="connsiteY10" fmla="*/ 397350 h 2457065"/>
              <a:gd name="connsiteX11" fmla="*/ 2899610 w 4871493"/>
              <a:gd name="connsiteY11" fmla="*/ 168751 h 2457065"/>
              <a:gd name="connsiteX12" fmla="*/ 3164305 w 4871493"/>
              <a:gd name="connsiteY12" fmla="*/ 60466 h 2457065"/>
              <a:gd name="connsiteX13" fmla="*/ 3525252 w 4871493"/>
              <a:gd name="connsiteY13" fmla="*/ 308 h 2457065"/>
              <a:gd name="connsiteX14" fmla="*/ 3934326 w 4871493"/>
              <a:gd name="connsiteY14" fmla="*/ 84530 h 2457065"/>
              <a:gd name="connsiteX15" fmla="*/ 4415589 w 4871493"/>
              <a:gd name="connsiteY15" fmla="*/ 373288 h 2457065"/>
              <a:gd name="connsiteX16" fmla="*/ 4692316 w 4871493"/>
              <a:gd name="connsiteY16" fmla="*/ 734235 h 2457065"/>
              <a:gd name="connsiteX17" fmla="*/ 4836694 w 4871493"/>
              <a:gd name="connsiteY17" fmla="*/ 1155340 h 2457065"/>
              <a:gd name="connsiteX18" fmla="*/ 4860757 w 4871493"/>
              <a:gd name="connsiteY18" fmla="*/ 1684731 h 2457065"/>
              <a:gd name="connsiteX19" fmla="*/ 4668252 w 4871493"/>
              <a:gd name="connsiteY19" fmla="*/ 2190056 h 2457065"/>
              <a:gd name="connsiteX20" fmla="*/ 4487779 w 4871493"/>
              <a:gd name="connsiteY20" fmla="*/ 2394594 h 2457065"/>
              <a:gd name="connsiteX21" fmla="*/ 4186989 w 4871493"/>
              <a:gd name="connsiteY21" fmla="*/ 2454751 h 2457065"/>
              <a:gd name="connsiteX22" fmla="*/ 4042610 w 4871493"/>
              <a:gd name="connsiteY22" fmla="*/ 2442719 h 2457065"/>
              <a:gd name="connsiteX23" fmla="*/ 3886200 w 4871493"/>
              <a:gd name="connsiteY23" fmla="*/ 2418656 h 2457065"/>
              <a:gd name="connsiteX24" fmla="*/ 3753852 w 4871493"/>
              <a:gd name="connsiteY24" fmla="*/ 2382561 h 2457065"/>
              <a:gd name="connsiteX25" fmla="*/ 3573379 w 4871493"/>
              <a:gd name="connsiteY25" fmla="*/ 2310372 h 2457065"/>
              <a:gd name="connsiteX26" fmla="*/ 3140242 w 4871493"/>
              <a:gd name="connsiteY26" fmla="*/ 2093803 h 2457065"/>
              <a:gd name="connsiteX27" fmla="*/ 2695073 w 4871493"/>
              <a:gd name="connsiteY27" fmla="*/ 1793014 h 2457065"/>
              <a:gd name="connsiteX0" fmla="*/ 0 w 4871493"/>
              <a:gd name="connsiteY0" fmla="*/ 1216062 h 2457629"/>
              <a:gd name="connsiteX1" fmla="*/ 1419726 w 4871493"/>
              <a:gd name="connsiteY1" fmla="*/ 1408567 h 2457629"/>
              <a:gd name="connsiteX2" fmla="*/ 1552073 w 4871493"/>
              <a:gd name="connsiteY2" fmla="*/ 1420599 h 2457629"/>
              <a:gd name="connsiteX3" fmla="*/ 1744579 w 4871493"/>
              <a:gd name="connsiteY3" fmla="*/ 1408567 h 2457629"/>
              <a:gd name="connsiteX4" fmla="*/ 1852863 w 4871493"/>
              <a:gd name="connsiteY4" fmla="*/ 1384504 h 2457629"/>
              <a:gd name="connsiteX5" fmla="*/ 2021305 w 4871493"/>
              <a:gd name="connsiteY5" fmla="*/ 1264188 h 2457629"/>
              <a:gd name="connsiteX6" fmla="*/ 2069431 w 4871493"/>
              <a:gd name="connsiteY6" fmla="*/ 1191999 h 2457629"/>
              <a:gd name="connsiteX7" fmla="*/ 2129589 w 4871493"/>
              <a:gd name="connsiteY7" fmla="*/ 1107778 h 2457629"/>
              <a:gd name="connsiteX8" fmla="*/ 2177715 w 4871493"/>
              <a:gd name="connsiteY8" fmla="*/ 1011525 h 2457629"/>
              <a:gd name="connsiteX9" fmla="*/ 2310063 w 4871493"/>
              <a:gd name="connsiteY9" fmla="*/ 770894 h 2457629"/>
              <a:gd name="connsiteX10" fmla="*/ 2610852 w 4871493"/>
              <a:gd name="connsiteY10" fmla="*/ 397914 h 2457629"/>
              <a:gd name="connsiteX11" fmla="*/ 2899610 w 4871493"/>
              <a:gd name="connsiteY11" fmla="*/ 169315 h 2457629"/>
              <a:gd name="connsiteX12" fmla="*/ 3164305 w 4871493"/>
              <a:gd name="connsiteY12" fmla="*/ 48998 h 2457629"/>
              <a:gd name="connsiteX13" fmla="*/ 3525252 w 4871493"/>
              <a:gd name="connsiteY13" fmla="*/ 872 h 2457629"/>
              <a:gd name="connsiteX14" fmla="*/ 3934326 w 4871493"/>
              <a:gd name="connsiteY14" fmla="*/ 85094 h 2457629"/>
              <a:gd name="connsiteX15" fmla="*/ 4415589 w 4871493"/>
              <a:gd name="connsiteY15" fmla="*/ 373852 h 2457629"/>
              <a:gd name="connsiteX16" fmla="*/ 4692316 w 4871493"/>
              <a:gd name="connsiteY16" fmla="*/ 734799 h 2457629"/>
              <a:gd name="connsiteX17" fmla="*/ 4836694 w 4871493"/>
              <a:gd name="connsiteY17" fmla="*/ 1155904 h 2457629"/>
              <a:gd name="connsiteX18" fmla="*/ 4860757 w 4871493"/>
              <a:gd name="connsiteY18" fmla="*/ 1685295 h 2457629"/>
              <a:gd name="connsiteX19" fmla="*/ 4668252 w 4871493"/>
              <a:gd name="connsiteY19" fmla="*/ 2190620 h 2457629"/>
              <a:gd name="connsiteX20" fmla="*/ 4487779 w 4871493"/>
              <a:gd name="connsiteY20" fmla="*/ 2395158 h 2457629"/>
              <a:gd name="connsiteX21" fmla="*/ 4186989 w 4871493"/>
              <a:gd name="connsiteY21" fmla="*/ 2455315 h 2457629"/>
              <a:gd name="connsiteX22" fmla="*/ 4042610 w 4871493"/>
              <a:gd name="connsiteY22" fmla="*/ 2443283 h 2457629"/>
              <a:gd name="connsiteX23" fmla="*/ 3886200 w 4871493"/>
              <a:gd name="connsiteY23" fmla="*/ 2419220 h 2457629"/>
              <a:gd name="connsiteX24" fmla="*/ 3753852 w 4871493"/>
              <a:gd name="connsiteY24" fmla="*/ 2383125 h 2457629"/>
              <a:gd name="connsiteX25" fmla="*/ 3573379 w 4871493"/>
              <a:gd name="connsiteY25" fmla="*/ 2310936 h 2457629"/>
              <a:gd name="connsiteX26" fmla="*/ 3140242 w 4871493"/>
              <a:gd name="connsiteY26" fmla="*/ 2094367 h 2457629"/>
              <a:gd name="connsiteX27" fmla="*/ 2695073 w 4871493"/>
              <a:gd name="connsiteY27" fmla="*/ 1793578 h 2457629"/>
              <a:gd name="connsiteX0" fmla="*/ 0 w 4871493"/>
              <a:gd name="connsiteY0" fmla="*/ 1216062 h 2457629"/>
              <a:gd name="connsiteX1" fmla="*/ 1419726 w 4871493"/>
              <a:gd name="connsiteY1" fmla="*/ 1408567 h 2457629"/>
              <a:gd name="connsiteX2" fmla="*/ 1552073 w 4871493"/>
              <a:gd name="connsiteY2" fmla="*/ 1420599 h 2457629"/>
              <a:gd name="connsiteX3" fmla="*/ 1744579 w 4871493"/>
              <a:gd name="connsiteY3" fmla="*/ 1408567 h 2457629"/>
              <a:gd name="connsiteX4" fmla="*/ 1852863 w 4871493"/>
              <a:gd name="connsiteY4" fmla="*/ 1384504 h 2457629"/>
              <a:gd name="connsiteX5" fmla="*/ 2021305 w 4871493"/>
              <a:gd name="connsiteY5" fmla="*/ 1264188 h 2457629"/>
              <a:gd name="connsiteX6" fmla="*/ 2069431 w 4871493"/>
              <a:gd name="connsiteY6" fmla="*/ 1191999 h 2457629"/>
              <a:gd name="connsiteX7" fmla="*/ 2129589 w 4871493"/>
              <a:gd name="connsiteY7" fmla="*/ 1107778 h 2457629"/>
              <a:gd name="connsiteX8" fmla="*/ 2177715 w 4871493"/>
              <a:gd name="connsiteY8" fmla="*/ 1011525 h 2457629"/>
              <a:gd name="connsiteX9" fmla="*/ 2322094 w 4871493"/>
              <a:gd name="connsiteY9" fmla="*/ 770894 h 2457629"/>
              <a:gd name="connsiteX10" fmla="*/ 2610852 w 4871493"/>
              <a:gd name="connsiteY10" fmla="*/ 397914 h 2457629"/>
              <a:gd name="connsiteX11" fmla="*/ 2899610 w 4871493"/>
              <a:gd name="connsiteY11" fmla="*/ 169315 h 2457629"/>
              <a:gd name="connsiteX12" fmla="*/ 3164305 w 4871493"/>
              <a:gd name="connsiteY12" fmla="*/ 48998 h 2457629"/>
              <a:gd name="connsiteX13" fmla="*/ 3525252 w 4871493"/>
              <a:gd name="connsiteY13" fmla="*/ 872 h 2457629"/>
              <a:gd name="connsiteX14" fmla="*/ 3934326 w 4871493"/>
              <a:gd name="connsiteY14" fmla="*/ 85094 h 2457629"/>
              <a:gd name="connsiteX15" fmla="*/ 4415589 w 4871493"/>
              <a:gd name="connsiteY15" fmla="*/ 373852 h 2457629"/>
              <a:gd name="connsiteX16" fmla="*/ 4692316 w 4871493"/>
              <a:gd name="connsiteY16" fmla="*/ 734799 h 2457629"/>
              <a:gd name="connsiteX17" fmla="*/ 4836694 w 4871493"/>
              <a:gd name="connsiteY17" fmla="*/ 1155904 h 2457629"/>
              <a:gd name="connsiteX18" fmla="*/ 4860757 w 4871493"/>
              <a:gd name="connsiteY18" fmla="*/ 1685295 h 2457629"/>
              <a:gd name="connsiteX19" fmla="*/ 4668252 w 4871493"/>
              <a:gd name="connsiteY19" fmla="*/ 2190620 h 2457629"/>
              <a:gd name="connsiteX20" fmla="*/ 4487779 w 4871493"/>
              <a:gd name="connsiteY20" fmla="*/ 2395158 h 2457629"/>
              <a:gd name="connsiteX21" fmla="*/ 4186989 w 4871493"/>
              <a:gd name="connsiteY21" fmla="*/ 2455315 h 2457629"/>
              <a:gd name="connsiteX22" fmla="*/ 4042610 w 4871493"/>
              <a:gd name="connsiteY22" fmla="*/ 2443283 h 2457629"/>
              <a:gd name="connsiteX23" fmla="*/ 3886200 w 4871493"/>
              <a:gd name="connsiteY23" fmla="*/ 2419220 h 2457629"/>
              <a:gd name="connsiteX24" fmla="*/ 3753852 w 4871493"/>
              <a:gd name="connsiteY24" fmla="*/ 2383125 h 2457629"/>
              <a:gd name="connsiteX25" fmla="*/ 3573379 w 4871493"/>
              <a:gd name="connsiteY25" fmla="*/ 2310936 h 2457629"/>
              <a:gd name="connsiteX26" fmla="*/ 3140242 w 4871493"/>
              <a:gd name="connsiteY26" fmla="*/ 2094367 h 2457629"/>
              <a:gd name="connsiteX27" fmla="*/ 2695073 w 4871493"/>
              <a:gd name="connsiteY27" fmla="*/ 1793578 h 245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871493" h="2457629">
                <a:moveTo>
                  <a:pt x="0" y="1216062"/>
                </a:moveTo>
                <a:lnTo>
                  <a:pt x="1419726" y="1408567"/>
                </a:lnTo>
                <a:cubicBezTo>
                  <a:pt x="1463644" y="1414355"/>
                  <a:pt x="1507775" y="1420599"/>
                  <a:pt x="1552073" y="1420599"/>
                </a:cubicBezTo>
                <a:cubicBezTo>
                  <a:pt x="1616367" y="1420599"/>
                  <a:pt x="1680410" y="1412578"/>
                  <a:pt x="1744579" y="1408567"/>
                </a:cubicBezTo>
                <a:cubicBezTo>
                  <a:pt x="1755290" y="1406425"/>
                  <a:pt x="1806742" y="1408567"/>
                  <a:pt x="1852863" y="1384504"/>
                </a:cubicBezTo>
                <a:cubicBezTo>
                  <a:pt x="1898984" y="1360441"/>
                  <a:pt x="1985210" y="1296272"/>
                  <a:pt x="2021305" y="1264188"/>
                </a:cubicBezTo>
                <a:cubicBezTo>
                  <a:pt x="2037347" y="1240125"/>
                  <a:pt x="2052079" y="1215135"/>
                  <a:pt x="2069431" y="1191999"/>
                </a:cubicBezTo>
                <a:cubicBezTo>
                  <a:pt x="2081668" y="1175683"/>
                  <a:pt x="2117862" y="1129277"/>
                  <a:pt x="2129589" y="1107778"/>
                </a:cubicBezTo>
                <a:cubicBezTo>
                  <a:pt x="2146766" y="1076287"/>
                  <a:pt x="2145631" y="1067672"/>
                  <a:pt x="2177715" y="1011525"/>
                </a:cubicBezTo>
                <a:cubicBezTo>
                  <a:pt x="2209799" y="955378"/>
                  <a:pt x="2249905" y="873162"/>
                  <a:pt x="2322094" y="770894"/>
                </a:cubicBezTo>
                <a:cubicBezTo>
                  <a:pt x="2394283" y="668626"/>
                  <a:pt x="2514599" y="498177"/>
                  <a:pt x="2610852" y="397914"/>
                </a:cubicBezTo>
                <a:cubicBezTo>
                  <a:pt x="2707105" y="297651"/>
                  <a:pt x="2807368" y="227468"/>
                  <a:pt x="2899610" y="169315"/>
                </a:cubicBezTo>
                <a:cubicBezTo>
                  <a:pt x="2991852" y="111162"/>
                  <a:pt x="3060031" y="77072"/>
                  <a:pt x="3164305" y="48998"/>
                </a:cubicBezTo>
                <a:cubicBezTo>
                  <a:pt x="3268579" y="20924"/>
                  <a:pt x="3396915" y="-5144"/>
                  <a:pt x="3525252" y="872"/>
                </a:cubicBezTo>
                <a:cubicBezTo>
                  <a:pt x="3653589" y="6888"/>
                  <a:pt x="3785936" y="22931"/>
                  <a:pt x="3934326" y="85094"/>
                </a:cubicBezTo>
                <a:cubicBezTo>
                  <a:pt x="4082716" y="147257"/>
                  <a:pt x="4289257" y="265568"/>
                  <a:pt x="4415589" y="373852"/>
                </a:cubicBezTo>
                <a:cubicBezTo>
                  <a:pt x="4541921" y="482136"/>
                  <a:pt x="4622132" y="604457"/>
                  <a:pt x="4692316" y="734799"/>
                </a:cubicBezTo>
                <a:cubicBezTo>
                  <a:pt x="4762500" y="865141"/>
                  <a:pt x="4808621" y="997488"/>
                  <a:pt x="4836694" y="1155904"/>
                </a:cubicBezTo>
                <a:cubicBezTo>
                  <a:pt x="4864768" y="1314320"/>
                  <a:pt x="4884820" y="1512842"/>
                  <a:pt x="4860757" y="1685295"/>
                </a:cubicBezTo>
                <a:cubicBezTo>
                  <a:pt x="4836694" y="1857748"/>
                  <a:pt x="4730415" y="2072309"/>
                  <a:pt x="4668252" y="2190620"/>
                </a:cubicBezTo>
                <a:cubicBezTo>
                  <a:pt x="4606089" y="2308931"/>
                  <a:pt x="4567989" y="2351042"/>
                  <a:pt x="4487779" y="2395158"/>
                </a:cubicBezTo>
                <a:cubicBezTo>
                  <a:pt x="4407569" y="2439274"/>
                  <a:pt x="4261184" y="2447294"/>
                  <a:pt x="4186989" y="2455315"/>
                </a:cubicBezTo>
                <a:cubicBezTo>
                  <a:pt x="4112794" y="2463336"/>
                  <a:pt x="4090638" y="2448339"/>
                  <a:pt x="4042610" y="2443283"/>
                </a:cubicBezTo>
                <a:cubicBezTo>
                  <a:pt x="4018225" y="2440716"/>
                  <a:pt x="3914115" y="2424803"/>
                  <a:pt x="3886200" y="2419220"/>
                </a:cubicBezTo>
                <a:cubicBezTo>
                  <a:pt x="3852189" y="2412418"/>
                  <a:pt x="3805989" y="2401172"/>
                  <a:pt x="3753852" y="2383125"/>
                </a:cubicBezTo>
                <a:cubicBezTo>
                  <a:pt x="3701715" y="2365078"/>
                  <a:pt x="3675647" y="2359062"/>
                  <a:pt x="3573379" y="2310936"/>
                </a:cubicBezTo>
                <a:cubicBezTo>
                  <a:pt x="3471111" y="2262810"/>
                  <a:pt x="3286626" y="2180593"/>
                  <a:pt x="3140242" y="2094367"/>
                </a:cubicBezTo>
                <a:cubicBezTo>
                  <a:pt x="2993858" y="2008141"/>
                  <a:pt x="2787817" y="1856243"/>
                  <a:pt x="2695073" y="1793578"/>
                </a:cubicBezTo>
              </a:path>
            </a:pathLst>
          </a:custGeom>
          <a:noFill/>
          <a:ln w="142875">
            <a:solidFill>
              <a:schemeClr val="accent1">
                <a:shade val="50000"/>
                <a:alpha val="5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11560" y="5949280"/>
            <a:ext cx="8182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…Relative strengthening of subcortical loop speeds prosaccades, accounting for express saccades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621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780928"/>
            <a:ext cx="8182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Part IV:  A new approach to modelling antisaccades in Parkinson’s</a:t>
            </a:r>
          </a:p>
        </p:txBody>
      </p:sp>
    </p:spTree>
    <p:extLst>
      <p:ext uri="{BB962C8B-B14F-4D97-AF65-F5344CB8AC3E}">
        <p14:creationId xmlns:p14="http://schemas.microsoft.com/office/powerpoint/2010/main" val="29128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1268760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Hypothesis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81826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Subcortical loop strengthened in PD</a:t>
            </a:r>
            <a:endParaRPr lang="en-GB" sz="2000" i="1" dirty="0" smtClean="0">
              <a:solidFill>
                <a:srgbClr val="336699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i="1" dirty="0" smtClean="0">
                <a:solidFill>
                  <a:srgbClr val="C00000"/>
                </a:solidFill>
                <a:latin typeface="+mn-lt"/>
              </a:rPr>
              <a:t> Compensatory mechanism to spare reflexive saccades</a:t>
            </a:r>
          </a:p>
          <a:p>
            <a:pPr>
              <a:buFont typeface="Arial" pitchFamily="34" charset="0"/>
              <a:buChar char="•"/>
            </a:pPr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Will result in higher error rate in antisaccade task</a:t>
            </a:r>
          </a:p>
          <a:p>
            <a:pPr lvl="1">
              <a:buFont typeface="Arial" pitchFamily="34" charset="0"/>
              <a:buChar char="•"/>
            </a:pPr>
            <a:r>
              <a:rPr lang="en-GB" sz="2000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GB" sz="2000" i="1" dirty="0" smtClean="0">
                <a:solidFill>
                  <a:srgbClr val="C00000"/>
                </a:solidFill>
                <a:latin typeface="+mn-lt"/>
              </a:rPr>
              <a:t>Because prosaccades will be executed before antisaccade command reaches sufficient levels of activity to compete</a:t>
            </a:r>
          </a:p>
          <a:p>
            <a:pPr lvl="1">
              <a:buFont typeface="Arial" pitchFamily="34" charset="0"/>
              <a:buChar char="•"/>
            </a:pPr>
            <a:endParaRPr lang="en-GB" sz="2000" i="1" dirty="0">
              <a:solidFill>
                <a:srgbClr val="C00000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j-lt"/>
              </a:rPr>
              <a:t> </a:t>
            </a:r>
            <a:r>
              <a:rPr lang="en-GB" sz="2000" dirty="0">
                <a:solidFill>
                  <a:srgbClr val="336699"/>
                </a:solidFill>
                <a:latin typeface="+mj-lt"/>
              </a:rPr>
              <a:t> Will result in </a:t>
            </a:r>
            <a:r>
              <a:rPr lang="en-GB" sz="2000" dirty="0" smtClean="0">
                <a:solidFill>
                  <a:srgbClr val="336699"/>
                </a:solidFill>
                <a:latin typeface="+mj-lt"/>
              </a:rPr>
              <a:t>slower antisaccades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GB" sz="2000" i="1" dirty="0" smtClean="0">
                <a:solidFill>
                  <a:srgbClr val="C00000"/>
                </a:solidFill>
                <a:latin typeface="+mj-lt"/>
              </a:rPr>
              <a:t>Higher activation of prosaccade command will cause greater competition, slowing antisaccade RTs on successful trials</a:t>
            </a:r>
          </a:p>
          <a:p>
            <a:pPr lvl="1">
              <a:buFont typeface="Arial" pitchFamily="34" charset="0"/>
              <a:buChar char="•"/>
            </a:pPr>
            <a:endParaRPr lang="en-GB" sz="2000" i="1" dirty="0">
              <a:solidFill>
                <a:srgbClr val="C00000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j-lt"/>
              </a:rPr>
              <a:t> In severe PD, DA loss worsens and spreads to associative BG (PEF)</a:t>
            </a:r>
          </a:p>
          <a:p>
            <a:pPr lvl="1">
              <a:buFont typeface="Arial" pitchFamily="34" charset="0"/>
              <a:buChar char="•"/>
            </a:pPr>
            <a:r>
              <a:rPr lang="en-GB" sz="2000" i="1" dirty="0" smtClean="0">
                <a:solidFill>
                  <a:srgbClr val="C00000"/>
                </a:solidFill>
                <a:latin typeface="+mj-lt"/>
              </a:rPr>
              <a:t> Further slowing antisaccades and increasing error rate</a:t>
            </a:r>
          </a:p>
          <a:p>
            <a:pPr lvl="1">
              <a:buFont typeface="Arial" pitchFamily="34" charset="0"/>
              <a:buChar char="•"/>
            </a:pPr>
            <a:endParaRPr lang="en-GB" sz="2000" dirty="0" smtClean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436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5256"/>
            <a:ext cx="6647688" cy="4706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071" y="1196752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New model architecture: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2742" y="1421690"/>
            <a:ext cx="4563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Multiple basal ganglia loops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Oculomotor loop is Cope et al model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endParaRPr lang="en-GB" sz="2000" dirty="0" smtClean="0">
              <a:solidFill>
                <a:srgbClr val="336699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 PFC: Selection of task context</a:t>
            </a:r>
            <a:endParaRPr lang="en-GB" sz="1600" i="1" dirty="0">
              <a:solidFill>
                <a:srgbClr val="336699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 PEF: Selection of antisaccade co-</a:t>
            </a:r>
            <a:r>
              <a:rPr lang="en-GB" sz="1600" i="1" dirty="0" err="1" smtClean="0">
                <a:solidFill>
                  <a:srgbClr val="336699"/>
                </a:solidFill>
                <a:latin typeface="+mn-lt"/>
              </a:rPr>
              <a:t>ords</a:t>
            </a:r>
            <a:endParaRPr lang="en-GB" sz="1600" i="1" dirty="0" smtClean="0">
              <a:solidFill>
                <a:srgbClr val="336699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GB" sz="1600" i="1" dirty="0">
                <a:solidFill>
                  <a:srgbClr val="336699"/>
                </a:solidFill>
                <a:latin typeface="+mj-lt"/>
              </a:rPr>
              <a:t> FEF: Oculomotor: saccade </a:t>
            </a:r>
            <a:r>
              <a:rPr lang="en-GB" sz="1600" i="1" dirty="0" smtClean="0">
                <a:solidFill>
                  <a:srgbClr val="336699"/>
                </a:solidFill>
                <a:latin typeface="+mj-lt"/>
              </a:rPr>
              <a:t>selection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4674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71" y="2063433"/>
            <a:ext cx="6647688" cy="4706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071" y="1196752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New model architecture: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1159" y="1469686"/>
            <a:ext cx="5232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Healthy model</a:t>
            </a:r>
          </a:p>
          <a:p>
            <a:pPr lvl="1">
              <a:buFont typeface="Arial" pitchFamily="34" charset="0"/>
              <a:buChar char="•"/>
            </a:pP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 Similar to </a:t>
            </a:r>
            <a:r>
              <a:rPr lang="en-GB" sz="1600" i="1" dirty="0" err="1" smtClean="0">
                <a:solidFill>
                  <a:srgbClr val="336699"/>
                </a:solidFill>
                <a:latin typeface="+mn-lt"/>
              </a:rPr>
              <a:t>Wiecki</a:t>
            </a: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 &amp; Frank model</a:t>
            </a:r>
          </a:p>
          <a:p>
            <a:pPr lvl="1">
              <a:buFont typeface="Arial" pitchFamily="34" charset="0"/>
              <a:buChar char="•"/>
            </a:pP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 Antisaccades require selection of task context</a:t>
            </a:r>
          </a:p>
          <a:p>
            <a:pPr lvl="1">
              <a:buFont typeface="Arial" pitchFamily="34" charset="0"/>
              <a:buChar char="•"/>
            </a:pPr>
            <a:r>
              <a:rPr lang="en-GB" sz="1600" i="1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600" b="1" i="1" dirty="0" smtClean="0">
                <a:solidFill>
                  <a:srgbClr val="336699"/>
                </a:solidFill>
                <a:latin typeface="+mn-lt"/>
              </a:rPr>
              <a:t>‘</a:t>
            </a:r>
            <a:r>
              <a:rPr lang="en-GB" sz="1600" b="1" i="1" dirty="0" err="1" smtClean="0">
                <a:solidFill>
                  <a:srgbClr val="336699"/>
                </a:solidFill>
                <a:latin typeface="+mn-lt"/>
              </a:rPr>
              <a:t>Presets</a:t>
            </a:r>
            <a:r>
              <a:rPr lang="en-GB" sz="1600" b="1" i="1" dirty="0" smtClean="0">
                <a:solidFill>
                  <a:srgbClr val="336699"/>
                </a:solidFill>
                <a:latin typeface="+mn-lt"/>
              </a:rPr>
              <a:t>’ </a:t>
            </a: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antisaccade command selection in PEF</a:t>
            </a:r>
          </a:p>
          <a:p>
            <a:pPr lvl="1">
              <a:buFont typeface="Arial" pitchFamily="34" charset="0"/>
              <a:buChar char="•"/>
            </a:pPr>
            <a:r>
              <a:rPr lang="en-GB" sz="1600" i="1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Noisy: distraction results in failure on some trials</a:t>
            </a:r>
            <a:endParaRPr lang="en-GB" sz="1600" i="1" dirty="0">
              <a:solidFill>
                <a:srgbClr val="336699"/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24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71" y="2093169"/>
            <a:ext cx="6647688" cy="4706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071" y="1196752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New model architecture: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8759" y="1720790"/>
            <a:ext cx="5232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Early PD</a:t>
            </a:r>
          </a:p>
          <a:p>
            <a:pPr lvl="1">
              <a:buFont typeface="Arial" pitchFamily="34" charset="0"/>
              <a:buChar char="•"/>
            </a:pP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 Deplete DA in oculomotor loop</a:t>
            </a:r>
          </a:p>
          <a:p>
            <a:pPr lvl="1">
              <a:buFont typeface="Arial" pitchFamily="34" charset="0"/>
              <a:buChar char="•"/>
            </a:pPr>
            <a:r>
              <a:rPr lang="en-GB" sz="1800" i="1" dirty="0" smtClean="0">
                <a:solidFill>
                  <a:srgbClr val="336699"/>
                </a:solidFill>
                <a:latin typeface="+mn-lt"/>
              </a:rPr>
              <a:t>Prosaccades preserved by strong SC loop</a:t>
            </a:r>
          </a:p>
          <a:p>
            <a:pPr lvl="1">
              <a:buFont typeface="Arial" pitchFamily="34" charset="0"/>
              <a:buChar char="•"/>
            </a:pPr>
            <a:r>
              <a:rPr lang="en-GB" sz="1800" i="1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800" i="1" dirty="0" smtClean="0">
                <a:solidFill>
                  <a:srgbClr val="336699"/>
                </a:solidFill>
                <a:latin typeface="+mn-lt"/>
              </a:rPr>
              <a:t>Errors now result from two mechanisms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778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6" y="2093169"/>
            <a:ext cx="6647688" cy="4706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071" y="1196752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New model architecture: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9420" y="1631692"/>
            <a:ext cx="52328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Late PD</a:t>
            </a:r>
          </a:p>
          <a:p>
            <a:pPr lvl="1">
              <a:buFont typeface="Arial" pitchFamily="34" charset="0"/>
              <a:buChar char="•"/>
            </a:pP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 Prosaccades still preserved by strong SC loop</a:t>
            </a:r>
          </a:p>
          <a:p>
            <a:pPr lvl="1">
              <a:buFont typeface="Arial" pitchFamily="34" charset="0"/>
              <a:buChar char="•"/>
            </a:pPr>
            <a:r>
              <a:rPr lang="en-GB" sz="1600" i="1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DA loss spreads to PEF loop</a:t>
            </a:r>
          </a:p>
          <a:p>
            <a:pPr lvl="1">
              <a:buFont typeface="Arial" pitchFamily="34" charset="0"/>
              <a:buChar char="•"/>
            </a:pPr>
            <a:r>
              <a:rPr lang="en-GB" sz="1600" i="1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Errors now result from three mechanisms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788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780928"/>
            <a:ext cx="818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Part V:  Exciting model results!</a:t>
            </a:r>
          </a:p>
        </p:txBody>
      </p:sp>
    </p:spTree>
    <p:extLst>
      <p:ext uri="{BB962C8B-B14F-4D97-AF65-F5344CB8AC3E}">
        <p14:creationId xmlns:p14="http://schemas.microsoft.com/office/powerpoint/2010/main" val="3490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071" y="119675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Model results: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805578"/>
              </p:ext>
            </p:extLst>
          </p:nvPr>
        </p:nvGraphicFramePr>
        <p:xfrm>
          <a:off x="3995936" y="2560522"/>
          <a:ext cx="4860032" cy="288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253460"/>
              </p:ext>
            </p:extLst>
          </p:nvPr>
        </p:nvGraphicFramePr>
        <p:xfrm>
          <a:off x="251520" y="2344499"/>
          <a:ext cx="3439417" cy="2709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43608" y="2144444"/>
            <a:ext cx="201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Error rates (%)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2080" y="2144444"/>
            <a:ext cx="292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Saccade latencies (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ms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28690" y="7692854"/>
            <a:ext cx="6162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From data in Kitagawa et al., 1994</a:t>
            </a:r>
            <a:endParaRPr lang="en-GB" sz="1600" i="1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0189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780928"/>
            <a:ext cx="8182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Part I:  The antisaccade task and Parkinson’s Disease</a:t>
            </a:r>
          </a:p>
        </p:txBody>
      </p:sp>
    </p:spTree>
    <p:extLst>
      <p:ext uri="{BB962C8B-B14F-4D97-AF65-F5344CB8AC3E}">
        <p14:creationId xmlns:p14="http://schemas.microsoft.com/office/powerpoint/2010/main" val="36081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512" y="1013460"/>
            <a:ext cx="381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Compare Kitagawa (1994) data:</a:t>
            </a:r>
            <a:endParaRPr lang="en-GB" sz="20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732905"/>
              </p:ext>
            </p:extLst>
          </p:nvPr>
        </p:nvGraphicFramePr>
        <p:xfrm>
          <a:off x="4246629" y="1947127"/>
          <a:ext cx="4179131" cy="2561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07944"/>
              </p:ext>
            </p:extLst>
          </p:nvPr>
        </p:nvGraphicFramePr>
        <p:xfrm>
          <a:off x="463033" y="1947127"/>
          <a:ext cx="3177372" cy="2159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659677"/>
              </p:ext>
            </p:extLst>
          </p:nvPr>
        </p:nvGraphicFramePr>
        <p:xfrm>
          <a:off x="4246629" y="4437112"/>
          <a:ext cx="4179131" cy="2615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618777"/>
              </p:ext>
            </p:extLst>
          </p:nvPr>
        </p:nvGraphicFramePr>
        <p:xfrm>
          <a:off x="463033" y="4304982"/>
          <a:ext cx="3177372" cy="230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43608" y="1537569"/>
            <a:ext cx="201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Error rates (%)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4048" y="1537569"/>
            <a:ext cx="292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Saccade latencies (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ms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284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304698"/>
              </p:ext>
            </p:extLst>
          </p:nvPr>
        </p:nvGraphicFramePr>
        <p:xfrm>
          <a:off x="107504" y="2928442"/>
          <a:ext cx="4320480" cy="3081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094294"/>
              </p:ext>
            </p:extLst>
          </p:nvPr>
        </p:nvGraphicFramePr>
        <p:xfrm>
          <a:off x="4637774" y="2913722"/>
          <a:ext cx="4536504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271680"/>
            <a:ext cx="6340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Error prosaccades consistent with Walton (2015) data:</a:t>
            </a:r>
            <a:endParaRPr lang="en-GB" sz="20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053171" y="2276872"/>
            <a:ext cx="292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Saccade latencies (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ms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4751" y="2276872"/>
            <a:ext cx="292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Saccade latencies (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ms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93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512" y="1013460"/>
            <a:ext cx="5814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Depleting DA without compensation doesn’t work!</a:t>
            </a:r>
            <a:endParaRPr lang="en-GB" sz="20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7237491"/>
              </p:ext>
            </p:extLst>
          </p:nvPr>
        </p:nvGraphicFramePr>
        <p:xfrm>
          <a:off x="4246630" y="4322692"/>
          <a:ext cx="4179131" cy="2535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458524" y="4293096"/>
          <a:ext cx="3177372" cy="230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43608" y="1537569"/>
            <a:ext cx="201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Error rates (%)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2080" y="1537569"/>
            <a:ext cx="292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Saccade latencies (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ms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620573"/>
              </p:ext>
            </p:extLst>
          </p:nvPr>
        </p:nvGraphicFramePr>
        <p:xfrm>
          <a:off x="458524" y="1967276"/>
          <a:ext cx="3177372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0895420"/>
              </p:ext>
            </p:extLst>
          </p:nvPr>
        </p:nvGraphicFramePr>
        <p:xfrm>
          <a:off x="4246630" y="1967276"/>
          <a:ext cx="4179131" cy="2397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188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332" t="28547" r="31928" b="40937"/>
          <a:stretch/>
        </p:blipFill>
        <p:spPr>
          <a:xfrm>
            <a:off x="1592560" y="4417367"/>
            <a:ext cx="5040560" cy="223224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4928" y="4725144"/>
            <a:ext cx="1755304" cy="9372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027276" y="5596078"/>
            <a:ext cx="1755304" cy="9372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67881" y="1641597"/>
            <a:ext cx="8568952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 No slowing of prosaccades in PD</a:t>
            </a:r>
          </a:p>
          <a:p>
            <a:pPr>
              <a:buFont typeface="Arial" pitchFamily="34" charset="0"/>
              <a:buChar char="•"/>
            </a:pPr>
            <a:endParaRPr lang="en-GB" sz="4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Slowing of antisaccades in early PD, more in late PD</a:t>
            </a:r>
          </a:p>
          <a:p>
            <a:pPr>
              <a:buFont typeface="Arial" pitchFamily="34" charset="0"/>
              <a:buChar char="•"/>
            </a:pPr>
            <a:endParaRPr lang="en-GB" sz="400" dirty="0" smtClean="0">
              <a:solidFill>
                <a:srgbClr val="336699"/>
              </a:solidFill>
              <a:latin typeface="+mn-lt"/>
            </a:endParaRPr>
          </a:p>
          <a:p>
            <a:endParaRPr lang="en-GB" sz="4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 Early PD shows higher error rate than control</a:t>
            </a:r>
          </a:p>
          <a:p>
            <a:pPr>
              <a:buFont typeface="Arial" pitchFamily="34" charset="0"/>
              <a:buChar char="•"/>
            </a:pPr>
            <a:endParaRPr lang="en-GB" sz="4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Late PD shows higher error rate than early PD</a:t>
            </a:r>
          </a:p>
          <a:p>
            <a:pPr>
              <a:buFont typeface="Arial" pitchFamily="34" charset="0"/>
              <a:buChar char="•"/>
            </a:pPr>
            <a:endParaRPr lang="en-GB" sz="7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Error prosaccades are faster than antisaccades</a:t>
            </a:r>
          </a:p>
          <a:p>
            <a:pPr>
              <a:buFont typeface="Arial" pitchFamily="34" charset="0"/>
              <a:buChar char="•"/>
            </a:pPr>
            <a:endParaRPr lang="en-GB" sz="4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800" dirty="0" smtClean="0">
                <a:solidFill>
                  <a:srgbClr val="336699"/>
                </a:solidFill>
                <a:latin typeface="+mn-lt"/>
              </a:rPr>
              <a:t>BONUS: Activation profiles consistent with imaging data:</a:t>
            </a:r>
          </a:p>
          <a:p>
            <a:pPr lvl="1">
              <a:buFont typeface="Arial" pitchFamily="34" charset="0"/>
              <a:buChar char="•"/>
            </a:pPr>
            <a:r>
              <a:rPr lang="en-GB" sz="16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600" dirty="0" smtClean="0">
                <a:solidFill>
                  <a:srgbClr val="336699"/>
                </a:solidFill>
                <a:latin typeface="+mn-lt"/>
              </a:rPr>
              <a:t>No difference between PD and controls in PFC BOLD signal</a:t>
            </a:r>
          </a:p>
          <a:p>
            <a:pPr lvl="1">
              <a:buFont typeface="Arial" pitchFamily="34" charset="0"/>
              <a:buChar char="•"/>
            </a:pPr>
            <a:r>
              <a:rPr lang="en-GB" sz="1600" dirty="0">
                <a:solidFill>
                  <a:srgbClr val="336699"/>
                </a:solidFill>
                <a:latin typeface="+mn-lt"/>
              </a:rPr>
              <a:t> </a:t>
            </a:r>
            <a:r>
              <a:rPr lang="en-GB" sz="1600" dirty="0" smtClean="0">
                <a:solidFill>
                  <a:srgbClr val="336699"/>
                </a:solidFill>
                <a:latin typeface="+mn-lt"/>
              </a:rPr>
              <a:t>PD show lower parietal BOLD signal on antisaccades than controls</a:t>
            </a:r>
          </a:p>
          <a:p>
            <a:endParaRPr lang="en-GB" sz="18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endParaRPr lang="en-GB" sz="18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881" y="1073754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Summary of results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45088" y="6433591"/>
            <a:ext cx="1899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336699"/>
                </a:solidFill>
                <a:latin typeface="+mj-lt"/>
              </a:rPr>
              <a:t>Cameron et al., 2012</a:t>
            </a:r>
            <a:endParaRPr lang="en-GB" sz="1400" i="1" dirty="0">
              <a:solidFill>
                <a:srgbClr val="3366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740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67409" y="1337596"/>
            <a:ext cx="818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 prosaccade and antisaccade tasks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27974" y="2275634"/>
            <a:ext cx="177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Antisaccade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2840" y="4824209"/>
            <a:ext cx="824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336699"/>
                </a:solidFill>
                <a:latin typeface="+mn-lt"/>
              </a:rPr>
              <a:t>Time</a:t>
            </a:r>
            <a:endParaRPr lang="en-GB" sz="14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1757" y="2796147"/>
            <a:ext cx="1909757" cy="113690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510749" y="3588235"/>
            <a:ext cx="1909757" cy="1136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1912774" y="3321242"/>
            <a:ext cx="50257" cy="56282"/>
          </a:xfrm>
          <a:prstGeom prst="ellipse">
            <a:avLst/>
          </a:prstGeom>
          <a:solidFill>
            <a:srgbClr val="03EF41"/>
          </a:solidFill>
          <a:ln>
            <a:solidFill>
              <a:srgbClr val="03EF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2027870" y="4308315"/>
            <a:ext cx="1909757" cy="1136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455302" y="4812878"/>
            <a:ext cx="50257" cy="562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583758" y="5028395"/>
            <a:ext cx="1909757" cy="1136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Oval 46"/>
          <p:cNvSpPr/>
          <p:nvPr/>
        </p:nvSpPr>
        <p:spPr>
          <a:xfrm>
            <a:off x="4011190" y="5568712"/>
            <a:ext cx="50257" cy="562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547627" y="5604383"/>
            <a:ext cx="42783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19504" y="4131859"/>
            <a:ext cx="977905" cy="14892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696228" y="2810753"/>
            <a:ext cx="1909757" cy="113690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5215221" y="3563405"/>
            <a:ext cx="1909757" cy="1136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5617245" y="3351067"/>
            <a:ext cx="50257" cy="56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/>
          <p:cNvSpPr/>
          <p:nvPr/>
        </p:nvSpPr>
        <p:spPr>
          <a:xfrm>
            <a:off x="5732341" y="4255755"/>
            <a:ext cx="1909757" cy="1136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159773" y="4787151"/>
            <a:ext cx="50257" cy="562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6288230" y="5013176"/>
            <a:ext cx="1909757" cy="1136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/>
          <p:cNvSpPr/>
          <p:nvPr/>
        </p:nvSpPr>
        <p:spPr>
          <a:xfrm>
            <a:off x="7715662" y="5553493"/>
            <a:ext cx="50257" cy="562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771874" y="5589164"/>
            <a:ext cx="42783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140445" y="2232909"/>
            <a:ext cx="177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Prosaccade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24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14458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Typical findings: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246" y="1891585"/>
            <a:ext cx="81826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b="1" i="1" dirty="0" smtClean="0">
                <a:solidFill>
                  <a:srgbClr val="336699"/>
                </a:solidFill>
                <a:latin typeface="+mn-lt"/>
              </a:rPr>
              <a:t> Healthy controls</a:t>
            </a:r>
          </a:p>
          <a:p>
            <a:pPr>
              <a:buFont typeface="Arial" pitchFamily="34" charset="0"/>
              <a:buChar char="•"/>
            </a:pPr>
            <a:endParaRPr lang="en-GB" sz="15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Common to make ~10-20% errors (prosaccades) on antisaccade task</a:t>
            </a:r>
          </a:p>
          <a:p>
            <a:pPr>
              <a:buFont typeface="Arial" pitchFamily="34" charset="0"/>
              <a:buChar char="•"/>
            </a:pPr>
            <a:endParaRPr lang="en-GB" sz="10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 Antisaccades slower by around 50-200ms</a:t>
            </a:r>
          </a:p>
          <a:p>
            <a:pPr>
              <a:buFont typeface="Arial" pitchFamily="34" charset="0"/>
              <a:buChar char="•"/>
            </a:pPr>
            <a:endParaRPr lang="en-GB" sz="10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RTs and error rates vary according to paradigm and task features</a:t>
            </a:r>
          </a:p>
          <a:p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246" y="4198203"/>
            <a:ext cx="818267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b="1" i="1" dirty="0" smtClean="0">
                <a:solidFill>
                  <a:srgbClr val="336699"/>
                </a:solidFill>
                <a:latin typeface="+mn-lt"/>
              </a:rPr>
              <a:t> Parkinson’s disease</a:t>
            </a:r>
          </a:p>
          <a:p>
            <a:pPr>
              <a:buFont typeface="Arial" pitchFamily="34" charset="0"/>
              <a:buChar char="•"/>
            </a:pPr>
            <a:endParaRPr lang="en-GB" sz="15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Higher error rates than age-matched controls (up to 70%)</a:t>
            </a:r>
          </a:p>
          <a:p>
            <a:pPr>
              <a:buFont typeface="Arial" pitchFamily="34" charset="0"/>
              <a:buChar char="•"/>
            </a:pPr>
            <a:endParaRPr lang="en-GB" sz="10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 Antisaccades slower still</a:t>
            </a:r>
          </a:p>
          <a:p>
            <a:pPr>
              <a:buFont typeface="Arial" pitchFamily="34" charset="0"/>
              <a:buChar char="•"/>
            </a:pPr>
            <a:endParaRPr lang="en-GB" sz="1000" dirty="0" smtClean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Prosaccades </a:t>
            </a:r>
            <a:r>
              <a:rPr lang="en-GB" sz="2000" i="1" dirty="0" smtClean="0">
                <a:solidFill>
                  <a:srgbClr val="336699"/>
                </a:solidFill>
                <a:latin typeface="+mn-lt"/>
              </a:rPr>
              <a:t>not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similarly affected – some evidence actually </a:t>
            </a:r>
            <a:r>
              <a:rPr lang="en-GB" sz="2000" i="1" dirty="0" smtClean="0">
                <a:solidFill>
                  <a:srgbClr val="336699"/>
                </a:solidFill>
                <a:latin typeface="+mn-lt"/>
              </a:rPr>
              <a:t>faster</a:t>
            </a:r>
          </a:p>
          <a:p>
            <a:pPr>
              <a:buFont typeface="Arial" pitchFamily="34" charset="0"/>
              <a:buChar char="•"/>
            </a:pPr>
            <a:endParaRPr lang="en-GB" sz="1000" dirty="0">
              <a:solidFill>
                <a:srgbClr val="336699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 Effects worse with increasing PD severity?</a:t>
            </a:r>
          </a:p>
          <a:p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85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1052736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Typical findings: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3432743"/>
              </p:ext>
            </p:extLst>
          </p:nvPr>
        </p:nvGraphicFramePr>
        <p:xfrm>
          <a:off x="3995936" y="2564904"/>
          <a:ext cx="4956101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0689181"/>
              </p:ext>
            </p:extLst>
          </p:nvPr>
        </p:nvGraphicFramePr>
        <p:xfrm>
          <a:off x="251520" y="2564904"/>
          <a:ext cx="3528392" cy="3258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71600" y="2136106"/>
            <a:ext cx="201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Error rates (%)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2136106"/>
            <a:ext cx="292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Saccade latencies (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ms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01744" y="1525989"/>
            <a:ext cx="6162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From data in Kitagawa et al., 1994</a:t>
            </a:r>
            <a:endParaRPr lang="en-GB" sz="1600" i="1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6273203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Trends consistent across studies even where results non-significant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82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1198685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Pattern holds for recent data from Oxford ‘Discovery’ study: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025912"/>
              </p:ext>
            </p:extLst>
          </p:nvPr>
        </p:nvGraphicFramePr>
        <p:xfrm>
          <a:off x="1763688" y="2237184"/>
          <a:ext cx="5544616" cy="4288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74721" y="2037129"/>
            <a:ext cx="292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Saccade latencies (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ms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78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4210100"/>
              </p:ext>
            </p:extLst>
          </p:nvPr>
        </p:nvGraphicFramePr>
        <p:xfrm>
          <a:off x="1763688" y="2705472"/>
          <a:ext cx="5301283" cy="3675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55776" y="2171653"/>
            <a:ext cx="4111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Saccade latencies (median: </a:t>
            </a:r>
            <a:r>
              <a:rPr lang="en-GB" sz="2000" dirty="0" err="1" smtClean="0">
                <a:solidFill>
                  <a:srgbClr val="336699"/>
                </a:solidFill>
                <a:latin typeface="+mn-lt"/>
              </a:rPr>
              <a:t>ms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869" y="1157941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Error prosaccades are faster than antisaccades</a:t>
            </a:r>
          </a:p>
          <a:p>
            <a:r>
              <a:rPr lang="en-GB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  <a:r>
              <a:rPr lang="en-GB" sz="2000" dirty="0" smtClean="0">
                <a:solidFill>
                  <a:srgbClr val="336699"/>
                </a:solidFill>
                <a:latin typeface="+mn-lt"/>
              </a:rPr>
              <a:t>(…but often slower + noisier than prosaccades)</a:t>
            </a:r>
            <a:endParaRPr lang="en-GB" sz="2000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9127" y="6416764"/>
            <a:ext cx="6162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smtClean="0">
                <a:solidFill>
                  <a:srgbClr val="336699"/>
                </a:solidFill>
                <a:latin typeface="+mn-lt"/>
              </a:rPr>
              <a:t>From data in Walton et al., 2015</a:t>
            </a:r>
            <a:endParaRPr lang="en-GB" sz="1600" i="1" dirty="0">
              <a:solidFill>
                <a:srgbClr val="336699"/>
              </a:solidFill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73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15616" y="1825423"/>
            <a:ext cx="6375683" cy="4699921"/>
            <a:chOff x="-468560" y="1696934"/>
            <a:chExt cx="6375683" cy="46999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528" y="1717355"/>
              <a:ext cx="6087651" cy="456573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555776" y="1743582"/>
              <a:ext cx="1008112" cy="245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03648" y="5863565"/>
              <a:ext cx="3312368" cy="245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-468560" y="2060748"/>
              <a:ext cx="1008112" cy="38885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09169" y="5873635"/>
              <a:ext cx="936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Correct</a:t>
              </a:r>
            </a:p>
            <a:p>
              <a:pPr algn="ct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AS trials</a:t>
              </a:r>
              <a:endParaRPr lang="en-GB" sz="1400" dirty="0">
                <a:solidFill>
                  <a:srgbClr val="336699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31802" y="5873635"/>
              <a:ext cx="919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Correct</a:t>
              </a:r>
            </a:p>
            <a:p>
              <a:pPr algn="ct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PS trials</a:t>
              </a:r>
              <a:endParaRPr lang="en-GB" sz="1400" dirty="0">
                <a:solidFill>
                  <a:srgbClr val="336699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99892" y="1696934"/>
              <a:ext cx="2818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solidFill>
                    <a:srgbClr val="336699"/>
                  </a:solidFill>
                  <a:latin typeface="+mj-lt"/>
                </a:rPr>
                <a:t>Mean saccadic latency (</a:t>
              </a:r>
              <a:r>
                <a:rPr lang="en-GB" sz="1600" dirty="0" err="1" smtClean="0">
                  <a:solidFill>
                    <a:srgbClr val="336699"/>
                  </a:solidFill>
                  <a:latin typeface="+mj-lt"/>
                </a:rPr>
                <a:t>ms</a:t>
              </a:r>
              <a:r>
                <a:rPr lang="en-GB" sz="1600" dirty="0" smtClean="0">
                  <a:solidFill>
                    <a:srgbClr val="336699"/>
                  </a:solidFill>
                  <a:latin typeface="+mj-lt"/>
                </a:rPr>
                <a:t>)</a:t>
              </a:r>
              <a:endParaRPr lang="en-GB" sz="1600" dirty="0">
                <a:solidFill>
                  <a:srgbClr val="336699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866" y="2305346"/>
              <a:ext cx="5054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>
                  <a:solidFill>
                    <a:srgbClr val="336699"/>
                  </a:solidFill>
                  <a:latin typeface="+mj-lt"/>
                </a:rPr>
                <a:t>8</a:t>
              </a:r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00</a:t>
              </a:r>
              <a:endParaRPr lang="en-GB" sz="1400" dirty="0">
                <a:solidFill>
                  <a:srgbClr val="336699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934" y="3138470"/>
              <a:ext cx="5054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600</a:t>
              </a:r>
              <a:endParaRPr lang="en-GB" sz="1400" dirty="0">
                <a:solidFill>
                  <a:srgbClr val="336699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1538" y="3949990"/>
              <a:ext cx="5054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400</a:t>
              </a:r>
              <a:endParaRPr lang="en-GB" sz="1400" dirty="0">
                <a:solidFill>
                  <a:srgbClr val="336699"/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0265" y="4795746"/>
              <a:ext cx="505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200</a:t>
              </a:r>
              <a:endParaRPr lang="en-GB" sz="1400" dirty="0">
                <a:solidFill>
                  <a:srgbClr val="336699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3555" y="5604270"/>
              <a:ext cx="5054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0</a:t>
              </a:r>
              <a:endParaRPr lang="en-GB" sz="1400" dirty="0">
                <a:solidFill>
                  <a:srgbClr val="336699"/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82503" y="5873635"/>
              <a:ext cx="936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Incorrect</a:t>
              </a:r>
            </a:p>
            <a:p>
              <a:pPr algn="ctr"/>
              <a:r>
                <a:rPr lang="en-GB" sz="1400" dirty="0" smtClean="0">
                  <a:solidFill>
                    <a:srgbClr val="336699"/>
                  </a:solidFill>
                  <a:latin typeface="+mj-lt"/>
                </a:rPr>
                <a:t>AS trials</a:t>
              </a:r>
              <a:endParaRPr lang="en-GB" sz="1400" dirty="0">
                <a:solidFill>
                  <a:srgbClr val="336699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51520" y="1198685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Again consistent with recent ‘Discovery’ study:</a:t>
            </a:r>
            <a:endParaRPr lang="en-GB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858000" cy="609600"/>
          </a:xfrm>
        </p:spPr>
        <p:txBody>
          <a:bodyPr/>
          <a:lstStyle/>
          <a:p>
            <a:r>
              <a:rPr lang="en-GB" sz="2000" dirty="0" smtClean="0"/>
              <a:t>Towards a multi-process model of antisaccades in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1945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Tremor_Presentation_template_v01">
  <a:themeElements>
    <a:clrScheme name="NoTremor_PRESENTATION_TEMPLATE_v1.0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oTremor_PRESENTATION_TEMPLATE_v1.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oTremor_PRESENTATION_TEMPLATE_v1.0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Tremor_PRESENTATION_TEMPLATE_v1.0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remor_PRESENTATION_TEMPLATE_v1.0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remor_PRESENTATION_TEMPLATE_v1.0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remor_PRESENTATION_TEMPLATE_v1.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remor_PRESENTATION_TEMPLATE_v1.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remor_PRESENTATION_TEMPLATE_v1.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NoTremor_Presentation_template_v01</Template>
  <TotalTime>13848</TotalTime>
  <Words>1422</Words>
  <Application>Microsoft Office PowerPoint</Application>
  <PresentationFormat>On-screen Show (4:3)</PresentationFormat>
  <Paragraphs>266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Times New Roman</vt:lpstr>
      <vt:lpstr>Verdana</vt:lpstr>
      <vt:lpstr>Wingdings</vt:lpstr>
      <vt:lpstr>NoTremor_Presentation_template_v01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  <vt:lpstr>Towards a multi-process model of antisaccades in PD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the art in the modelling of neural motor circuits</dc:title>
  <dc:creator>uos</dc:creator>
  <cp:lastModifiedBy>Jen</cp:lastModifiedBy>
  <cp:revision>239</cp:revision>
  <dcterms:created xsi:type="dcterms:W3CDTF">2014-01-14T13:57:26Z</dcterms:created>
  <dcterms:modified xsi:type="dcterms:W3CDTF">2016-10-03T11:59:44Z</dcterms:modified>
</cp:coreProperties>
</file>